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D77E4-4CB8-B347-8DEC-E40A359A7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BF139FB-AAE0-BB4D-B944-D01344181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51199B-E478-364D-86A8-2AD5477B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A5AA2-1EDB-414E-9854-E5AD1C10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87E290-FCC5-1144-A48D-E6574851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1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5382C-2571-604D-86D3-B37F8086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74E3ED-ACBC-444B-9C43-34E7ECE4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959528-2649-1946-B182-D627D30A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ED60F-23E6-8E47-8ED7-082CB9A3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60EDA-0F39-794C-9B61-FC72538C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21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1BEB6E-CD37-E44C-A7FC-4F327FC68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142994-2CAE-B842-AD78-10AD963A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8C119-2CD9-A14B-8C7C-7BE3D374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C2C4D-FF25-8947-AA9C-DA5FEB8A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F85EFD-1650-264C-8910-79F17EDE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0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B6FFE-304C-A244-B569-97830640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E122B-C278-824B-AB2A-F7801937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8D50BF-1C55-F841-B35C-8FEF7A9C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EEFC0-BFC2-214A-8582-35EA72E8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2C216E-6BDB-4C4F-9F5B-D50D0329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5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F9D14-CAFE-7F4C-8816-293183AE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E43A8C-F1F6-D844-94F3-14096D7B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05C2E5-EF63-5F4D-9525-05952ADE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7B3B27-ED96-4448-8D0A-403E69BA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7F19A9-5F14-7444-B4FC-6E8A82F5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5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62ADC-5B81-2C41-A8B0-9AE55E07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4332E-4FCC-3743-B2CB-F4039FB24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FBBEBB-652A-164B-A154-628B219F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C884CB-F41B-E347-82D6-2C96D1F8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94B762-9E6C-3847-980C-1C7EBB60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FD25E6-BB95-6948-B6C8-E993EBD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0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36780-11D9-A844-814D-1DB97D18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59FBD6-162E-0B48-B201-EB6B4B01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325081-C93B-8F45-92E4-370A1544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59F131-14FE-764B-8FA5-EE44F4AB8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CEC9A4-C45E-C547-AFB4-9055D26E8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3907A3-AF95-3D4B-8EC6-CD9D2ADC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33B6B9-D7A3-434B-AB53-F8B72A32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448A77-2B1F-A64B-B171-C8D51FF6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44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4CC51-2583-D142-8E53-DDA484BD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94D9D6-6424-F547-BE17-EB673C18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522EAA-80D2-AC46-9595-197DBA65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5336B3-5E4E-6C41-A05B-EFB093C6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22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5DC6DE-75DE-6E42-A35B-7CE55EA4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BF8B5D-22C5-444A-8361-2B9BE942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928805-AF54-0F44-9CDE-2E0A1B80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88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7FA26-51D8-F042-A60D-FF2B3266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E5EE5-8A5C-9749-B737-0823212C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7E91E7-E0D4-FD49-9A0F-E1526759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5FFB27-2008-6D4E-90D1-D6370252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B3050A-1FE5-9D45-83BA-22709412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05693B-9EF3-3249-8982-0969487A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63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3CE02-EB1D-9841-B949-7BC545A0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EE9D5D-D01C-CB43-B72A-78EBBD937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2F88C6-7122-3B49-8E9C-1D36F145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66480F-3FAB-384A-8131-094D5A9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557230-2052-E640-993D-07ED506C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0500A-5EDF-6548-B8EA-60634CD0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1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E5F85F-43AF-4345-B127-E098450F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D5357C-F181-544F-B465-1D7448C2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BE9F6A-6867-3347-AF1D-CA72E0D98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42FC-FBAF-1A4C-8FE1-EAE0F37EB524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DC7430-A695-6940-82D5-531BB74BE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625668-21B9-954F-977B-184AB7847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2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DE6E86D-C1C3-284C-A4A3-2E01F0645C89}"/>
              </a:ext>
            </a:extLst>
          </p:cNvPr>
          <p:cNvCxnSpPr/>
          <p:nvPr/>
        </p:nvCxnSpPr>
        <p:spPr>
          <a:xfrm flipH="1">
            <a:off x="3125105" y="1348264"/>
            <a:ext cx="1" cy="47303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90B380A-E2D5-8D4C-892B-49E40B433933}"/>
              </a:ext>
            </a:extLst>
          </p:cNvPr>
          <p:cNvCxnSpPr/>
          <p:nvPr/>
        </p:nvCxnSpPr>
        <p:spPr>
          <a:xfrm flipH="1">
            <a:off x="1105981" y="1348264"/>
            <a:ext cx="1" cy="47303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90314A4-CC7A-6749-82C4-CE18553D77A3}"/>
              </a:ext>
            </a:extLst>
          </p:cNvPr>
          <p:cNvCxnSpPr/>
          <p:nvPr/>
        </p:nvCxnSpPr>
        <p:spPr>
          <a:xfrm flipH="1">
            <a:off x="5139776" y="1348264"/>
            <a:ext cx="1" cy="47303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2B95B3B-53F6-6842-BE57-EB54A51D2DD7}"/>
              </a:ext>
            </a:extLst>
          </p:cNvPr>
          <p:cNvCxnSpPr/>
          <p:nvPr/>
        </p:nvCxnSpPr>
        <p:spPr>
          <a:xfrm flipH="1">
            <a:off x="7163354" y="1348264"/>
            <a:ext cx="1" cy="47303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AC940FC-2BB0-C54D-B434-40BC8F8E00D2}"/>
              </a:ext>
            </a:extLst>
          </p:cNvPr>
          <p:cNvCxnSpPr/>
          <p:nvPr/>
        </p:nvCxnSpPr>
        <p:spPr>
          <a:xfrm flipH="1">
            <a:off x="9206868" y="1348264"/>
            <a:ext cx="1" cy="47303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132DEE8-2942-B448-98AD-C93D57F41600}"/>
              </a:ext>
            </a:extLst>
          </p:cNvPr>
          <p:cNvCxnSpPr/>
          <p:nvPr/>
        </p:nvCxnSpPr>
        <p:spPr>
          <a:xfrm flipH="1">
            <a:off x="11201602" y="1348264"/>
            <a:ext cx="1" cy="47303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8E5D45-0B3F-3647-B02B-744622364881}"/>
              </a:ext>
            </a:extLst>
          </p:cNvPr>
          <p:cNvSpPr/>
          <p:nvPr/>
        </p:nvSpPr>
        <p:spPr>
          <a:xfrm>
            <a:off x="281563" y="1148847"/>
            <a:ext cx="1648838" cy="398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Developer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4810CD4-38C0-5842-B9C4-95AC2E0757A4}"/>
              </a:ext>
            </a:extLst>
          </p:cNvPr>
          <p:cNvSpPr/>
          <p:nvPr/>
        </p:nvSpPr>
        <p:spPr>
          <a:xfrm>
            <a:off x="2300687" y="1148847"/>
            <a:ext cx="1648838" cy="398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GitHub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1CAF21-F9DA-9343-B46C-A5A95A1D807B}"/>
              </a:ext>
            </a:extLst>
          </p:cNvPr>
          <p:cNvSpPr/>
          <p:nvPr/>
        </p:nvSpPr>
        <p:spPr>
          <a:xfrm>
            <a:off x="4319811" y="1148847"/>
            <a:ext cx="1648838" cy="398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Reviewer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F26FCA-59F9-4E4A-8050-678A0BD7FD53}"/>
              </a:ext>
            </a:extLst>
          </p:cNvPr>
          <p:cNvSpPr/>
          <p:nvPr/>
        </p:nvSpPr>
        <p:spPr>
          <a:xfrm>
            <a:off x="6338935" y="1148847"/>
            <a:ext cx="1648838" cy="398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C40F12-278D-E241-AF56-DDDBC9DA46AD}"/>
              </a:ext>
            </a:extLst>
          </p:cNvPr>
          <p:cNvSpPr/>
          <p:nvPr/>
        </p:nvSpPr>
        <p:spPr>
          <a:xfrm>
            <a:off x="8358059" y="1148847"/>
            <a:ext cx="1648838" cy="398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version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068B933-23AA-5F45-AD58-9BD1A47D374D}"/>
              </a:ext>
            </a:extLst>
          </p:cNvPr>
          <p:cNvSpPr/>
          <p:nvPr/>
        </p:nvSpPr>
        <p:spPr>
          <a:xfrm>
            <a:off x="10377184" y="1148847"/>
            <a:ext cx="1648838" cy="398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promoted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63745B7-8B28-9246-A74B-2EF29F3408B5}"/>
              </a:ext>
            </a:extLst>
          </p:cNvPr>
          <p:cNvCxnSpPr>
            <a:stCxn id="18" idx="3"/>
          </p:cNvCxnSpPr>
          <p:nvPr/>
        </p:nvCxnSpPr>
        <p:spPr>
          <a:xfrm flipH="1">
            <a:off x="2694953" y="2867349"/>
            <a:ext cx="5748" cy="270194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0633DB6-5AAE-5849-A3E2-CA2F8920047F}"/>
              </a:ext>
            </a:extLst>
          </p:cNvPr>
          <p:cNvCxnSpPr/>
          <p:nvPr/>
        </p:nvCxnSpPr>
        <p:spPr>
          <a:xfrm flipH="1">
            <a:off x="685756" y="2254835"/>
            <a:ext cx="7918" cy="373487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矢印 15">
            <a:extLst>
              <a:ext uri="{FF2B5EF4-FFF2-40B4-BE49-F238E27FC236}">
                <a16:creationId xmlns:a16="http://schemas.microsoft.com/office/drawing/2014/main" id="{467C3E07-1CB6-0B42-8B54-4840140AAD8D}"/>
              </a:ext>
            </a:extLst>
          </p:cNvPr>
          <p:cNvSpPr/>
          <p:nvPr/>
        </p:nvSpPr>
        <p:spPr>
          <a:xfrm flipH="1">
            <a:off x="1093787" y="1815745"/>
            <a:ext cx="2019124" cy="129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6DE2FC-78A8-0140-9008-07B87D4DAA0A}"/>
              </a:ext>
            </a:extLst>
          </p:cNvPr>
          <p:cNvSpPr txBox="1"/>
          <p:nvPr/>
        </p:nvSpPr>
        <p:spPr>
          <a:xfrm>
            <a:off x="1329190" y="1565990"/>
            <a:ext cx="303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clone/pull (master branch)</a:t>
            </a:r>
            <a:endParaRPr kumimoji="1" lang="ja-JP" altLang="en-US" dirty="0"/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BD3F608A-AA1A-6B45-99C8-EC7E3FDC2917}"/>
              </a:ext>
            </a:extLst>
          </p:cNvPr>
          <p:cNvSpPr/>
          <p:nvPr/>
        </p:nvSpPr>
        <p:spPr>
          <a:xfrm>
            <a:off x="681577" y="2802549"/>
            <a:ext cx="2019124" cy="129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EA1D5F85-743D-D446-ABEE-13D6E4ABB932}"/>
              </a:ext>
            </a:extLst>
          </p:cNvPr>
          <p:cNvSpPr/>
          <p:nvPr/>
        </p:nvSpPr>
        <p:spPr>
          <a:xfrm rot="19587898" flipH="1">
            <a:off x="685364" y="2090493"/>
            <a:ext cx="446400" cy="129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FA72BC-B072-8A45-9EA8-B00243286BE9}"/>
              </a:ext>
            </a:extLst>
          </p:cNvPr>
          <p:cNvSpPr txBox="1"/>
          <p:nvPr/>
        </p:nvSpPr>
        <p:spPr>
          <a:xfrm>
            <a:off x="66146" y="1866877"/>
            <a:ext cx="92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branch</a:t>
            </a:r>
            <a:endParaRPr kumimoji="1" lang="ja-JP" altLang="en-US" dirty="0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58D2973D-4934-4E40-91A5-DB8CBE18DCC3}"/>
              </a:ext>
            </a:extLst>
          </p:cNvPr>
          <p:cNvSpPr/>
          <p:nvPr/>
        </p:nvSpPr>
        <p:spPr>
          <a:xfrm rot="16200000" flipH="1">
            <a:off x="398047" y="2494558"/>
            <a:ext cx="446400" cy="129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C1967D0-BFD6-E64C-A5D9-98376F96C5E2}"/>
              </a:ext>
            </a:extLst>
          </p:cNvPr>
          <p:cNvSpPr txBox="1"/>
          <p:nvPr/>
        </p:nvSpPr>
        <p:spPr>
          <a:xfrm>
            <a:off x="-10682" y="2324236"/>
            <a:ext cx="10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commit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1FE5B5-6BEF-6045-835D-71108EA6E348}"/>
              </a:ext>
            </a:extLst>
          </p:cNvPr>
          <p:cNvSpPr txBox="1"/>
          <p:nvPr/>
        </p:nvSpPr>
        <p:spPr>
          <a:xfrm>
            <a:off x="850905" y="2524150"/>
            <a:ext cx="415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push </a:t>
            </a:r>
            <a:r>
              <a:rPr kumimoji="1" lang="en-US" altLang="ja-JP"/>
              <a:t>(descriptive branch)</a:t>
            </a:r>
            <a:endParaRPr kumimoji="1" lang="ja-JP" altLang="en-US" dirty="0"/>
          </a:p>
        </p:txBody>
      </p:sp>
      <p:sp>
        <p:nvSpPr>
          <p:cNvPr id="24" name="U ターン矢印 23">
            <a:extLst>
              <a:ext uri="{FF2B5EF4-FFF2-40B4-BE49-F238E27FC236}">
                <a16:creationId xmlns:a16="http://schemas.microsoft.com/office/drawing/2014/main" id="{5CDA9E8B-B9B5-9742-8008-F918214281D8}"/>
              </a:ext>
            </a:extLst>
          </p:cNvPr>
          <p:cNvSpPr/>
          <p:nvPr/>
        </p:nvSpPr>
        <p:spPr>
          <a:xfrm rot="5400000">
            <a:off x="4813279" y="1248771"/>
            <a:ext cx="270061" cy="443008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id="{A5351474-725D-AC4A-8139-8EE47519E745}"/>
              </a:ext>
            </a:extLst>
          </p:cNvPr>
          <p:cNvSpPr/>
          <p:nvPr/>
        </p:nvSpPr>
        <p:spPr>
          <a:xfrm>
            <a:off x="2681669" y="3985695"/>
            <a:ext cx="6500809" cy="13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78E899-86AC-4246-8662-C9868FF7F48E}"/>
              </a:ext>
            </a:extLst>
          </p:cNvPr>
          <p:cNvSpPr txBox="1"/>
          <p:nvPr/>
        </p:nvSpPr>
        <p:spPr>
          <a:xfrm>
            <a:off x="6271768" y="3027219"/>
            <a:ext cx="78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clone</a:t>
            </a:r>
            <a:endParaRPr kumimoji="1" lang="ja-JP" altLang="en-US" dirty="0"/>
          </a:p>
        </p:txBody>
      </p:sp>
      <p:sp>
        <p:nvSpPr>
          <p:cNvPr id="27" name="環状矢印 26">
            <a:extLst>
              <a:ext uri="{FF2B5EF4-FFF2-40B4-BE49-F238E27FC236}">
                <a16:creationId xmlns:a16="http://schemas.microsoft.com/office/drawing/2014/main" id="{2FB144F1-DAA1-9349-96A0-682D19EEE061}"/>
              </a:ext>
            </a:extLst>
          </p:cNvPr>
          <p:cNvSpPr/>
          <p:nvPr/>
        </p:nvSpPr>
        <p:spPr>
          <a:xfrm rot="8972469">
            <a:off x="7075506" y="3161335"/>
            <a:ext cx="371380" cy="36883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44825"/>
              <a:gd name="adj5" fmla="val 148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C6A7127-D58D-4D49-97D9-026DB22EA12E}"/>
              </a:ext>
            </a:extLst>
          </p:cNvPr>
          <p:cNvSpPr txBox="1"/>
          <p:nvPr/>
        </p:nvSpPr>
        <p:spPr>
          <a:xfrm>
            <a:off x="4817230" y="3506750"/>
            <a:ext cx="277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send status(OK/NG)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D88A9FA-5C6B-184B-83C0-120198BA33F9}"/>
              </a:ext>
            </a:extLst>
          </p:cNvPr>
          <p:cNvSpPr txBox="1"/>
          <p:nvPr/>
        </p:nvSpPr>
        <p:spPr>
          <a:xfrm>
            <a:off x="7240817" y="3013383"/>
            <a:ext cx="162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auto test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160F23A-1745-9C4F-BBE0-513B4B0FA6CF}"/>
              </a:ext>
            </a:extLst>
          </p:cNvPr>
          <p:cNvSpPr txBox="1"/>
          <p:nvPr/>
        </p:nvSpPr>
        <p:spPr>
          <a:xfrm>
            <a:off x="2863912" y="3723130"/>
            <a:ext cx="162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deploy</a:t>
            </a:r>
            <a:endParaRPr kumimoji="1" lang="ja-JP" altLang="en-US" dirty="0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70DDF723-43F8-D847-95BA-20DA11C503AE}"/>
              </a:ext>
            </a:extLst>
          </p:cNvPr>
          <p:cNvSpPr/>
          <p:nvPr/>
        </p:nvSpPr>
        <p:spPr>
          <a:xfrm>
            <a:off x="2688406" y="4468206"/>
            <a:ext cx="2451370" cy="129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EDA8727-CCE4-3A4D-B0A3-3171ACBF9E4D}"/>
              </a:ext>
            </a:extLst>
          </p:cNvPr>
          <p:cNvSpPr txBox="1"/>
          <p:nvPr/>
        </p:nvSpPr>
        <p:spPr>
          <a:xfrm>
            <a:off x="3215276" y="4206521"/>
            <a:ext cx="183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review request</a:t>
            </a:r>
            <a:endParaRPr kumimoji="1" lang="ja-JP" altLang="en-US" dirty="0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6C5D4254-BA9A-9640-B749-657429E10C62}"/>
              </a:ext>
            </a:extLst>
          </p:cNvPr>
          <p:cNvSpPr/>
          <p:nvPr/>
        </p:nvSpPr>
        <p:spPr>
          <a:xfrm>
            <a:off x="5139776" y="5025355"/>
            <a:ext cx="4068000" cy="129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65DF2179-7DB1-A141-B81A-AB095157E00F}"/>
              </a:ext>
            </a:extLst>
          </p:cNvPr>
          <p:cNvSpPr/>
          <p:nvPr/>
        </p:nvSpPr>
        <p:spPr>
          <a:xfrm flipH="1">
            <a:off x="2675593" y="4940276"/>
            <a:ext cx="2464182" cy="129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6527420-3E01-0448-9E24-08EFB4771620}"/>
              </a:ext>
            </a:extLst>
          </p:cNvPr>
          <p:cNvSpPr txBox="1"/>
          <p:nvPr/>
        </p:nvSpPr>
        <p:spPr>
          <a:xfrm>
            <a:off x="4309111" y="4700790"/>
            <a:ext cx="9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check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6AA0C07-6FF5-3F45-9FDA-FE2DECB7B302}"/>
              </a:ext>
            </a:extLst>
          </p:cNvPr>
          <p:cNvSpPr txBox="1"/>
          <p:nvPr/>
        </p:nvSpPr>
        <p:spPr>
          <a:xfrm>
            <a:off x="5182017" y="4766381"/>
            <a:ext cx="183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check</a:t>
            </a:r>
            <a:endParaRPr kumimoji="1" lang="ja-JP" altLang="en-US" dirty="0"/>
          </a:p>
        </p:txBody>
      </p:sp>
      <p:sp>
        <p:nvSpPr>
          <p:cNvPr id="37" name="右矢印 36">
            <a:extLst>
              <a:ext uri="{FF2B5EF4-FFF2-40B4-BE49-F238E27FC236}">
                <a16:creationId xmlns:a16="http://schemas.microsoft.com/office/drawing/2014/main" id="{47904DC8-15FC-FA4B-B151-BC11135C1C0B}"/>
              </a:ext>
            </a:extLst>
          </p:cNvPr>
          <p:cNvSpPr/>
          <p:nvPr/>
        </p:nvSpPr>
        <p:spPr>
          <a:xfrm flipH="1">
            <a:off x="2688406" y="5355268"/>
            <a:ext cx="2451370" cy="129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D502178-2555-2B44-9636-E35425900938}"/>
              </a:ext>
            </a:extLst>
          </p:cNvPr>
          <p:cNvSpPr txBox="1"/>
          <p:nvPr/>
        </p:nvSpPr>
        <p:spPr>
          <a:xfrm>
            <a:off x="4083608" y="5110313"/>
            <a:ext cx="10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approve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1ACD7E5-A41F-624A-ACE5-9B3C6275C04E}"/>
              </a:ext>
            </a:extLst>
          </p:cNvPr>
          <p:cNvSpPr txBox="1"/>
          <p:nvPr/>
        </p:nvSpPr>
        <p:spPr>
          <a:xfrm>
            <a:off x="1969335" y="5582272"/>
            <a:ext cx="104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merge</a:t>
            </a:r>
            <a:endParaRPr kumimoji="1" lang="ja-JP" altLang="en-US" dirty="0"/>
          </a:p>
        </p:txBody>
      </p:sp>
      <p:sp>
        <p:nvSpPr>
          <p:cNvPr id="40" name="右矢印 39">
            <a:extLst>
              <a:ext uri="{FF2B5EF4-FFF2-40B4-BE49-F238E27FC236}">
                <a16:creationId xmlns:a16="http://schemas.microsoft.com/office/drawing/2014/main" id="{6DF39992-FB51-8E4D-BADA-9E400EB63399}"/>
              </a:ext>
            </a:extLst>
          </p:cNvPr>
          <p:cNvSpPr/>
          <p:nvPr/>
        </p:nvSpPr>
        <p:spPr>
          <a:xfrm>
            <a:off x="3133956" y="5921883"/>
            <a:ext cx="8067646" cy="129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44ECE40-ACE8-AE41-9EC9-D2B2043C5AB2}"/>
              </a:ext>
            </a:extLst>
          </p:cNvPr>
          <p:cNvSpPr txBox="1"/>
          <p:nvPr/>
        </p:nvSpPr>
        <p:spPr>
          <a:xfrm>
            <a:off x="3194629" y="5643667"/>
            <a:ext cx="183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deploy</a:t>
            </a:r>
            <a:endParaRPr kumimoji="1" lang="ja-JP" altLang="en-US" dirty="0"/>
          </a:p>
        </p:txBody>
      </p:sp>
      <p:sp>
        <p:nvSpPr>
          <p:cNvPr id="42" name="右矢印 41">
            <a:extLst>
              <a:ext uri="{FF2B5EF4-FFF2-40B4-BE49-F238E27FC236}">
                <a16:creationId xmlns:a16="http://schemas.microsoft.com/office/drawing/2014/main" id="{994CFBBA-81F1-3546-A16E-41C1CCD2D7FD}"/>
              </a:ext>
            </a:extLst>
          </p:cNvPr>
          <p:cNvSpPr/>
          <p:nvPr/>
        </p:nvSpPr>
        <p:spPr>
          <a:xfrm rot="2012102">
            <a:off x="2691243" y="5644198"/>
            <a:ext cx="446400" cy="129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環状矢印 42">
            <a:extLst>
              <a:ext uri="{FF2B5EF4-FFF2-40B4-BE49-F238E27FC236}">
                <a16:creationId xmlns:a16="http://schemas.microsoft.com/office/drawing/2014/main" id="{732F742D-04D9-A548-A347-6490CF5EE592}"/>
              </a:ext>
            </a:extLst>
          </p:cNvPr>
          <p:cNvSpPr/>
          <p:nvPr/>
        </p:nvSpPr>
        <p:spPr>
          <a:xfrm rot="8972469">
            <a:off x="2669587" y="2895110"/>
            <a:ext cx="371380" cy="36883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44825"/>
              <a:gd name="adj5" fmla="val 148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5ED89B7-284C-2741-88ED-19A6D0EDA7EF}"/>
              </a:ext>
            </a:extLst>
          </p:cNvPr>
          <p:cNvSpPr txBox="1"/>
          <p:nvPr/>
        </p:nvSpPr>
        <p:spPr>
          <a:xfrm>
            <a:off x="2830010" y="2894859"/>
            <a:ext cx="162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pull request</a:t>
            </a:r>
            <a:endParaRPr kumimoji="1" lang="ja-JP" altLang="en-US" dirty="0"/>
          </a:p>
        </p:txBody>
      </p: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A0A863DE-2A82-EE46-9BCA-44DFC5AB62A5}"/>
              </a:ext>
            </a:extLst>
          </p:cNvPr>
          <p:cNvSpPr txBox="1">
            <a:spLocks/>
          </p:cNvSpPr>
          <p:nvPr/>
        </p:nvSpPr>
        <p:spPr>
          <a:xfrm>
            <a:off x="310024" y="339150"/>
            <a:ext cx="10227675" cy="35414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</a:rPr>
              <a:t>GitHub Flow Development Process</a:t>
            </a:r>
            <a:endParaRPr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フッター プレースホルダー 3">
            <a:extLst>
              <a:ext uri="{FF2B5EF4-FFF2-40B4-BE49-F238E27FC236}">
                <a16:creationId xmlns:a16="http://schemas.microsoft.com/office/drawing/2014/main" id="{A92A870B-66D3-CD49-9173-8ECF7E17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49" y="6572398"/>
            <a:ext cx="6387662" cy="254177"/>
          </a:xfrm>
        </p:spPr>
        <p:txBody>
          <a:bodyPr/>
          <a:lstStyle/>
          <a:p>
            <a:pPr algn="l"/>
            <a:r>
              <a:rPr kumimoji="1" lang="en-US" altLang="ja-JP" dirty="0"/>
              <a:t>Copyright (C) Takeshi </a:t>
            </a:r>
            <a:r>
              <a:rPr kumimoji="1" lang="en-US" altLang="ja-JP" dirty="0" err="1"/>
              <a:t>Mikami</a:t>
            </a:r>
            <a:r>
              <a:rPr kumimoji="1" lang="en-US" altLang="ja-JP" dirty="0"/>
              <a:t>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590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</Words>
  <Application>Microsoft Macintosh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三上威</dc:creator>
  <cp:lastModifiedBy>三上威</cp:lastModifiedBy>
  <cp:revision>9</cp:revision>
  <dcterms:created xsi:type="dcterms:W3CDTF">2018-03-18T15:32:56Z</dcterms:created>
  <dcterms:modified xsi:type="dcterms:W3CDTF">2018-03-21T13:45:25Z</dcterms:modified>
</cp:coreProperties>
</file>