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4054" r:id="rId2"/>
  </p:sldMasterIdLst>
  <p:notesMasterIdLst>
    <p:notesMasterId r:id="rId6"/>
  </p:notesMasterIdLst>
  <p:sldIdLst>
    <p:sldId id="327" r:id="rId3"/>
    <p:sldId id="328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9EBF5"/>
    <a:srgbClr val="2F5597"/>
    <a:srgbClr val="8FAADC"/>
    <a:srgbClr val="FFD966"/>
    <a:srgbClr val="FFE699"/>
    <a:srgbClr val="A9D18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A409-DDA8-45FF-A0F4-556BD255F82E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D206-9D22-409B-8775-2674B1EA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2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CFBB-613C-4C94-9251-F970DD84188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7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06C-E78D-41E4-8E22-C4E5EA8838FD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DC88-9830-48DB-AAFA-E382E7C7BB5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4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B2AD4D-DC7D-4BB3-97A6-FBFAF4F0F20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32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3920-6E7A-4812-ABBE-E4C1FDD988C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8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DBAED-9A6C-4B54-9682-D57347C2C80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93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A449-4C05-4C71-ADD6-7006A2EC95C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309D-9564-455F-8219-1A79389E062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7581-936B-4E7A-B52A-F50D5256A3F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9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4AE6-177B-4152-97DF-D127B2438825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2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8A4EA6-61B8-402D-810A-C4F7591E2BC8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6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FF6E-2845-47E3-803D-5DD1C95B0878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93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91BA0-1FF3-411A-9AC2-0B8B983AB32F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546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B141-8362-41E8-9A48-709C9E018AC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6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0BA-B3D4-44FD-988A-516A64AA52B4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C079-049D-4F1A-916F-05E7E056AF69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BB57-4E9D-4A48-BA21-36BB85551A3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6B5E-77C8-4A65-86B4-7CDF438A97BA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3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5361-FE4A-4C56-BC1D-9E75F0C7DAF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B118-01F2-42E5-AE3D-A4AA9CD48294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7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B2C-C6A5-4391-9621-F7B65A46790A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58E-DF02-4FEA-BBAA-A54F7834B39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807ACF-3528-44AF-B579-B9D650CF6871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372FB4-DDCB-4EB7-9AFC-501822AD490A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2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CSYSTEM_&#12460;&#12531;&#12488;&#12481;&#12515;&#12540;&#12488;.xlsx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予定のスケジュール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74038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55%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6913313" y="2075801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6827541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6E9A38-212D-4E11-8FA1-B2ED4FA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DA0001-C132-1309-FBAD-F00D9EEA221A}"/>
              </a:ext>
            </a:extLst>
          </p:cNvPr>
          <p:cNvSpPr txBox="1"/>
          <p:nvPr/>
        </p:nvSpPr>
        <p:spPr>
          <a:xfrm>
            <a:off x="0" y="619009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i="1" u="sng" dirty="0">
                <a:solidFill>
                  <a:schemeClr val="accent1"/>
                </a:solidFill>
                <a:hlinkClick r:id="rId2" action="ppaction://hlinkfile"/>
              </a:rPr>
              <a:t>コーディングの詳細</a:t>
            </a:r>
            <a:endParaRPr kumimoji="1" lang="ja-JP" altLang="en-US" sz="1600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設計進捗報告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EFD77-C1C7-4538-9344-06AD7D28289D}"/>
              </a:ext>
            </a:extLst>
          </p:cNvPr>
          <p:cNvSpPr txBox="1"/>
          <p:nvPr/>
        </p:nvSpPr>
        <p:spPr>
          <a:xfrm>
            <a:off x="1238247" y="1206594"/>
            <a:ext cx="109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今週（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11/19 ~ 11/24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</a:t>
            </a:r>
            <a:r>
              <a:rPr kumimoji="1" lang="ja-JP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・</a:t>
            </a:r>
            <a:r>
              <a:rPr kumimoji="1" lang="ja-JP" altLang="en-US" dirty="0"/>
              <a:t>資料作成</a:t>
            </a:r>
            <a:endParaRPr kumimoji="1" lang="en-US" altLang="ja-JP" dirty="0"/>
          </a:p>
          <a:p>
            <a:r>
              <a:rPr kumimoji="1" lang="ja-JP" altLang="en-US" dirty="0"/>
              <a:t>　・コード見直し </a:t>
            </a:r>
            <a:r>
              <a:rPr kumimoji="1" lang="en-US" altLang="ja-JP" dirty="0"/>
              <a:t>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	</a:t>
            </a:r>
            <a:r>
              <a:rPr kumimoji="1" lang="ja-JP" altLang="en-US" dirty="0"/>
              <a:t>可読性を向上させる</a:t>
            </a:r>
            <a:endParaRPr kumimoji="1" lang="en-US" altLang="ja-JP" dirty="0"/>
          </a:p>
          <a:p>
            <a:r>
              <a:rPr kumimoji="1" lang="ja-JP" altLang="en-US" dirty="0"/>
              <a:t>　・デバッグ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5DAE79-942F-430D-B32A-C889126FABCB}"/>
              </a:ext>
            </a:extLst>
          </p:cNvPr>
          <p:cNvSpPr txBox="1"/>
          <p:nvPr/>
        </p:nvSpPr>
        <p:spPr>
          <a:xfrm>
            <a:off x="1238248" y="3251232"/>
            <a:ext cx="1095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今週（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11/19 ~ 11/24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）の実績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・関数をいろいろ増やし、可読性を向上が上がったと思う</a:t>
            </a:r>
            <a:endParaRPr kumimoji="1" lang="en-US" altLang="ja-JP" dirty="0"/>
          </a:p>
          <a:p>
            <a:r>
              <a:rPr kumimoji="1" lang="ja-JP" altLang="en-US" dirty="0"/>
              <a:t>　・現状、想定しない挙動は見当たらないが、要検証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89BEEF-C3F6-42F5-8B34-782A18C11882}"/>
              </a:ext>
            </a:extLst>
          </p:cNvPr>
          <p:cNvSpPr txBox="1"/>
          <p:nvPr/>
        </p:nvSpPr>
        <p:spPr>
          <a:xfrm>
            <a:off x="1238248" y="5018871"/>
            <a:ext cx="109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来週（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11/27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12/1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・資料作成をかなり進める</a:t>
            </a:r>
            <a:endParaRPr kumimoji="1" lang="en-US" altLang="ja-JP" dirty="0"/>
          </a:p>
          <a:p>
            <a:r>
              <a:rPr kumimoji="1" lang="ja-JP" altLang="en-US" dirty="0"/>
              <a:t>　・管理者側の画面を完成させる</a:t>
            </a:r>
            <a:endParaRPr kumimoji="1" lang="en-US" altLang="ja-JP" dirty="0"/>
          </a:p>
          <a:p>
            <a:r>
              <a:rPr kumimoji="1" lang="ja-JP" altLang="en-US" dirty="0"/>
              <a:t>　・デバッグ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2CC397-07F6-4C92-99A6-3298FC5F27A3}"/>
              </a:ext>
            </a:extLst>
          </p:cNvPr>
          <p:cNvSpPr/>
          <p:nvPr/>
        </p:nvSpPr>
        <p:spPr>
          <a:xfrm>
            <a:off x="11136922" y="152400"/>
            <a:ext cx="851875" cy="58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7DD49-9594-4386-9643-B1D2FB959A93}"/>
              </a:ext>
            </a:extLst>
          </p:cNvPr>
          <p:cNvSpPr txBox="1"/>
          <p:nvPr/>
        </p:nvSpPr>
        <p:spPr>
          <a:xfrm>
            <a:off x="11070492" y="1524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自己評価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948AC-9162-439C-8D7D-246F690C41D3}"/>
              </a:ext>
            </a:extLst>
          </p:cNvPr>
          <p:cNvSpPr txBox="1"/>
          <p:nvPr/>
        </p:nvSpPr>
        <p:spPr>
          <a:xfrm>
            <a:off x="11309500" y="3781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/5</a:t>
            </a:r>
            <a:r>
              <a:rPr kumimoji="1" lang="ja-JP" altLang="en-US" dirty="0"/>
              <a:t> 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03619F-F0C0-4285-8EFF-6DE111FABAAA}"/>
              </a:ext>
            </a:extLst>
          </p:cNvPr>
          <p:cNvSpPr txBox="1"/>
          <p:nvPr/>
        </p:nvSpPr>
        <p:spPr>
          <a:xfrm>
            <a:off x="11088927" y="3238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４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52858B1-F65A-4401-B595-91F9A71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8FFB3F-0F2C-48C9-AC3F-0D7612CA2F34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ACSystem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QCD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〈</a:t>
            </a:r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</a:rPr>
              <a:t>品質、コスト、納期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〉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に影響する課題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9DABB-3ED5-4F7B-9005-E719D2376ECC}"/>
              </a:ext>
            </a:extLst>
          </p:cNvPr>
          <p:cNvSpPr txBox="1"/>
          <p:nvPr/>
        </p:nvSpPr>
        <p:spPr>
          <a:xfrm>
            <a:off x="1238249" y="1447574"/>
            <a:ext cx="109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現時点では、重要課題は発生していません。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355360-7613-4F70-A651-198DE1F6F3B5}"/>
              </a:ext>
            </a:extLst>
          </p:cNvPr>
          <p:cNvSpPr txBox="1"/>
          <p:nvPr/>
        </p:nvSpPr>
        <p:spPr>
          <a:xfrm>
            <a:off x="1238244" y="2541236"/>
            <a:ext cx="1095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品質に関する課題と改善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・全画面の問題をどうにかしたい</a:t>
            </a:r>
            <a:endParaRPr kumimoji="1" lang="en-US" altLang="ja-JP" dirty="0"/>
          </a:p>
          <a:p>
            <a:r>
              <a:rPr kumimoji="1" lang="ja-JP" altLang="en-US" dirty="0"/>
              <a:t>　・カードをタッチさせる画面デザインをもっと見やすくしたい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（イメージは駅の改札のようなデザインにしたい）</a:t>
            </a:r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703A9E-68F6-44A2-81AD-3747750CD9E9}"/>
              </a:ext>
            </a:extLst>
          </p:cNvPr>
          <p:cNvSpPr txBox="1"/>
          <p:nvPr/>
        </p:nvSpPr>
        <p:spPr>
          <a:xfrm>
            <a:off x="1238249" y="4188896"/>
            <a:ext cx="109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コストに関する課題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・現状、見つかっていない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BCA2EA-C6CF-4DAF-9A7C-387EA70174A7}"/>
              </a:ext>
            </a:extLst>
          </p:cNvPr>
          <p:cNvSpPr txBox="1"/>
          <p:nvPr/>
        </p:nvSpPr>
        <p:spPr>
          <a:xfrm>
            <a:off x="1238249" y="5282558"/>
            <a:ext cx="109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納期に関する課題と改善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・現状、見つかっていない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016FD7-F693-486A-BD1E-2AA72C5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5668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153</TotalTime>
  <Words>631</Words>
  <Application>Microsoft Office PowerPoint</Application>
  <PresentationFormat>ワイド画面</PresentationFormat>
  <Paragraphs>395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メイリオ</vt:lpstr>
      <vt:lpstr>游ゴシック</vt:lpstr>
      <vt:lpstr>游ゴシック</vt:lpstr>
      <vt:lpstr>Calibri</vt:lpstr>
      <vt:lpstr>Calibri Light</vt:lpstr>
      <vt:lpstr>Franklin Gothic Book</vt:lpstr>
      <vt:lpstr>Wingdings 2</vt:lpstr>
      <vt:lpstr>HDOfficeLightV0</vt:lpstr>
      <vt:lpstr>トリミング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59</cp:revision>
  <dcterms:created xsi:type="dcterms:W3CDTF">2023-11-15T04:54:20Z</dcterms:created>
  <dcterms:modified xsi:type="dcterms:W3CDTF">2023-11-27T01:45:51Z</dcterms:modified>
</cp:coreProperties>
</file>