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9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3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45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7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67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16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88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78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C04A58-32E5-473D-8D3A-149A517EFC94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81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4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C04A58-32E5-473D-8D3A-149A517EFC94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5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B3B9D6-D786-8E5C-8958-9845AF96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47" y="73703"/>
            <a:ext cx="6049219" cy="48298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07D165-A57A-DD37-75E9-ACD93C11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56576"/>
            <a:ext cx="12192000" cy="109634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ACE847-D026-569E-FA4E-19743B87548E}"/>
              </a:ext>
            </a:extLst>
          </p:cNvPr>
          <p:cNvSpPr txBox="1"/>
          <p:nvPr/>
        </p:nvSpPr>
        <p:spPr>
          <a:xfrm>
            <a:off x="6333866" y="949744"/>
            <a:ext cx="557348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Java</a:t>
            </a:r>
            <a:r>
              <a:rPr kumimoji="1" lang="ja-JP" altLang="en-US" dirty="0"/>
              <a:t> </a:t>
            </a:r>
            <a:r>
              <a:rPr kumimoji="1" lang="en-US" altLang="ja-JP" dirty="0"/>
              <a:t>–</a:t>
            </a:r>
            <a:r>
              <a:rPr kumimoji="1" lang="ja-JP" altLang="en-US" dirty="0"/>
              <a:t> </a:t>
            </a:r>
            <a:r>
              <a:rPr kumimoji="1" lang="en-US" altLang="ja-JP" dirty="0"/>
              <a:t>Generics</a:t>
            </a:r>
          </a:p>
          <a:p>
            <a:endParaRPr lang="en-US" altLang="ja-JP" dirty="0"/>
          </a:p>
          <a:p>
            <a:r>
              <a:rPr lang="ja-JP" altLang="en-US" sz="1600" i="0" dirty="0">
                <a:effectLst/>
                <a:latin typeface="YakuHanJPs"/>
              </a:rPr>
              <a:t>任意の型を受け付けるクラス・メソッドに対して特定の型を割り当てて、型専用のクラスを生成する機能</a:t>
            </a:r>
          </a:p>
          <a:p>
            <a:endParaRPr lang="en-US" altLang="ja-JP" dirty="0"/>
          </a:p>
          <a:p>
            <a:r>
              <a:rPr kumimoji="1" lang="ja-JP" altLang="en-US" dirty="0"/>
              <a:t>この例では２つの異なる型、</a:t>
            </a:r>
            <a:r>
              <a:rPr kumimoji="1" lang="en-US" altLang="ja-JP" dirty="0"/>
              <a:t>Integer</a:t>
            </a:r>
            <a:r>
              <a:rPr kumimoji="1" lang="ja-JP" altLang="en-US" dirty="0"/>
              <a:t>型と</a:t>
            </a:r>
            <a:r>
              <a:rPr kumimoji="1" lang="en-US" altLang="ja-JP" dirty="0"/>
              <a:t>String</a:t>
            </a:r>
            <a:r>
              <a:rPr kumimoji="1" lang="ja-JP" altLang="en-US" dirty="0"/>
              <a:t>型を生成し、それぞれに</a:t>
            </a:r>
            <a:r>
              <a:rPr kumimoji="1" lang="en-US" altLang="ja-JP" dirty="0"/>
              <a:t>21(</a:t>
            </a:r>
            <a:r>
              <a:rPr lang="en-US" altLang="ja-JP" dirty="0"/>
              <a:t>Integer</a:t>
            </a:r>
            <a:r>
              <a:rPr lang="ja-JP" altLang="en-US" dirty="0"/>
              <a:t>型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test(String</a:t>
            </a:r>
            <a:r>
              <a:rPr lang="ja-JP" altLang="en-US" dirty="0"/>
              <a:t>型</a:t>
            </a:r>
            <a:r>
              <a:rPr lang="en-US" altLang="ja-JP" dirty="0"/>
              <a:t>)</a:t>
            </a:r>
            <a:r>
              <a:rPr lang="ja-JP" altLang="en-US" dirty="0"/>
              <a:t>をコンストラクタに引き渡した。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そして</a:t>
            </a:r>
            <a:r>
              <a:rPr lang="en-US" altLang="ja-JP" dirty="0" err="1"/>
              <a:t>getT</a:t>
            </a:r>
            <a:r>
              <a:rPr lang="en-US" altLang="ja-JP" dirty="0"/>
              <a:t>()</a:t>
            </a:r>
            <a:r>
              <a:rPr lang="ja-JP" altLang="en-US" dirty="0"/>
              <a:t>を呼ぶことで型が違うのにそれぞれ出力されている。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29E807-ECE8-6182-C5C1-1F1F8FFD4658}"/>
              </a:ext>
            </a:extLst>
          </p:cNvPr>
          <p:cNvSpPr txBox="1"/>
          <p:nvPr/>
        </p:nvSpPr>
        <p:spPr>
          <a:xfrm>
            <a:off x="0" y="6334780"/>
            <a:ext cx="557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Tips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820669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82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YakuHanJPs</vt:lpstr>
      <vt:lpstr>Calibri</vt:lpstr>
      <vt:lpstr>Calibri Light</vt:lpstr>
      <vt:lpstr>レトロスペクト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1</cp:revision>
  <dcterms:created xsi:type="dcterms:W3CDTF">2023-11-20T01:08:19Z</dcterms:created>
  <dcterms:modified xsi:type="dcterms:W3CDTF">2023-11-20T01:08:50Z</dcterms:modified>
</cp:coreProperties>
</file>