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29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34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77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6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10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6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8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0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0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A90A07-83FF-4437-A751-8C4BD7FD35BF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FDC32D-79A2-D8F6-1D15-A0296514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5" y="165253"/>
            <a:ext cx="3409642" cy="61198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F41ED5-AA6C-86BE-54F0-0142F628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1" y="2270393"/>
            <a:ext cx="2797271" cy="380311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9BC98D-EFB6-C7F0-0BF3-E516422EAA6B}"/>
              </a:ext>
            </a:extLst>
          </p:cNvPr>
          <p:cNvSpPr txBox="1"/>
          <p:nvPr/>
        </p:nvSpPr>
        <p:spPr>
          <a:xfrm>
            <a:off x="5988184" y="702469"/>
            <a:ext cx="540410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自分の好きな型を宣言できる。</a:t>
            </a:r>
            <a:br>
              <a:rPr kumimoji="1" lang="en-US" altLang="ja-JP" dirty="0"/>
            </a:br>
            <a:r>
              <a:rPr kumimoji="1" lang="en-US" altLang="ja-JP" dirty="0"/>
              <a:t>RPG</a:t>
            </a:r>
            <a:r>
              <a:rPr kumimoji="1" lang="ja-JP" altLang="en-US" dirty="0"/>
              <a:t>などで例えるならば、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戦士、僧侶、盗賊、魔法使い</a:t>
            </a:r>
            <a:br>
              <a:rPr kumimoji="1" lang="en-US" altLang="ja-JP" dirty="0"/>
            </a:br>
            <a:r>
              <a:rPr kumimoji="1" lang="ja-JP" altLang="en-US" dirty="0"/>
              <a:t>など追加するときに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//</a:t>
            </a:r>
            <a:r>
              <a:rPr kumimoji="1" lang="ja-JP" altLang="en-US" dirty="0"/>
              <a:t>プレイヤーの職業を設定する関数</a:t>
            </a:r>
            <a:br>
              <a:rPr kumimoji="1" lang="en-US" altLang="ja-JP" dirty="0"/>
            </a:br>
            <a:r>
              <a:rPr kumimoji="1" lang="en-US" altLang="ja-JP" dirty="0" err="1"/>
              <a:t>player.setJob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Class.Worrior</a:t>
            </a:r>
            <a:r>
              <a:rPr kumimoji="1" lang="en-US" altLang="ja-JP" dirty="0"/>
              <a:t>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sz="1600" dirty="0"/>
              <a:t>という風にプレイヤーに特定の型を内包させることができる</a:t>
            </a:r>
            <a:r>
              <a:rPr kumimoji="1" lang="ja-JP" altLang="en-US" dirty="0"/>
              <a:t>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ほかにも 列挙型の要素には値を設定できる。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Enum Fruits {</a:t>
            </a:r>
          </a:p>
          <a:p>
            <a:r>
              <a:rPr kumimoji="1" lang="en-US" altLang="ja-JP" dirty="0"/>
              <a:t>	Apple = 120,</a:t>
            </a:r>
          </a:p>
          <a:p>
            <a:r>
              <a:rPr kumimoji="1" lang="en-US" altLang="ja-JP" dirty="0"/>
              <a:t>	Grape = 210,</a:t>
            </a:r>
          </a:p>
          <a:p>
            <a:r>
              <a:rPr kumimoji="1" lang="en-US" altLang="ja-JP" dirty="0"/>
              <a:t>	Melon = 360,</a:t>
            </a:r>
          </a:p>
          <a:p>
            <a:r>
              <a:rPr kumimoji="1" lang="en-US" altLang="ja-JP" dirty="0"/>
              <a:t>}</a:t>
            </a:r>
            <a:br>
              <a:rPr kumimoji="1" lang="en-US" altLang="ja-JP" dirty="0"/>
            </a:br>
            <a:r>
              <a:rPr kumimoji="1" lang="en-US" altLang="ja-JP" dirty="0"/>
              <a:t>Console.WriteLine(“</a:t>
            </a:r>
            <a:r>
              <a:rPr kumimoji="1" lang="ja-JP" altLang="en-US" dirty="0"/>
              <a:t>りんごは</a:t>
            </a:r>
            <a:r>
              <a:rPr kumimoji="1" lang="en-US" altLang="ja-JP" dirty="0"/>
              <a:t>{0}</a:t>
            </a:r>
            <a:r>
              <a:rPr kumimoji="1" lang="ja-JP" altLang="en-US" dirty="0"/>
              <a:t>円です。</a:t>
            </a:r>
            <a:r>
              <a:rPr kumimoji="1" lang="en-US" altLang="ja-JP" dirty="0"/>
              <a:t>”, </a:t>
            </a:r>
            <a:r>
              <a:rPr kumimoji="1" lang="en-US" altLang="ja-JP" dirty="0" err="1"/>
              <a:t>Fruits.Apple</a:t>
            </a:r>
            <a:r>
              <a:rPr kumimoji="1" lang="en-US" altLang="ja-JP" dirty="0"/>
              <a:t>);</a:t>
            </a:r>
          </a:p>
          <a:p>
            <a:r>
              <a:rPr kumimoji="1" lang="en-US" altLang="ja-JP" dirty="0"/>
              <a:t>// -&gt; </a:t>
            </a:r>
            <a:r>
              <a:rPr kumimoji="1" lang="ja-JP" altLang="en-US" dirty="0"/>
              <a:t>りんごは</a:t>
            </a:r>
            <a:r>
              <a:rPr kumimoji="1" lang="en-US" altLang="ja-JP" dirty="0"/>
              <a:t>120</a:t>
            </a:r>
            <a:r>
              <a:rPr kumimoji="1" lang="ja-JP" altLang="en-US" dirty="0"/>
              <a:t>円です。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AAC387-3956-8E47-E65E-F57DDB593C43}"/>
              </a:ext>
            </a:extLst>
          </p:cNvPr>
          <p:cNvSpPr txBox="1"/>
          <p:nvPr/>
        </p:nvSpPr>
        <p:spPr>
          <a:xfrm>
            <a:off x="0" y="6334780"/>
            <a:ext cx="7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6A6AC3-F607-59F1-CBC7-B71414CA9CFC}"/>
              </a:ext>
            </a:extLst>
          </p:cNvPr>
          <p:cNvSpPr txBox="1"/>
          <p:nvPr/>
        </p:nvSpPr>
        <p:spPr>
          <a:xfrm>
            <a:off x="3676351" y="12853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C# - </a:t>
            </a:r>
            <a:r>
              <a:rPr kumimoji="1" lang="ja-JP" altLang="en-US" sz="3200" dirty="0"/>
              <a:t>列挙型 </a:t>
            </a:r>
            <a:r>
              <a:rPr kumimoji="1" lang="en-US" altLang="ja-JP" sz="3200" dirty="0"/>
              <a:t>( Enum)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14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B3B9D6-D786-8E5C-8958-9845AF96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7" y="73703"/>
            <a:ext cx="6049219" cy="48298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907D165-A57A-DD37-75E9-ACD93C11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6576"/>
            <a:ext cx="12192000" cy="109634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ACE847-D026-569E-FA4E-19743B87548E}"/>
              </a:ext>
            </a:extLst>
          </p:cNvPr>
          <p:cNvSpPr txBox="1"/>
          <p:nvPr/>
        </p:nvSpPr>
        <p:spPr>
          <a:xfrm>
            <a:off x="6333866" y="949744"/>
            <a:ext cx="557348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Java</a:t>
            </a:r>
            <a:r>
              <a:rPr kumimoji="1" lang="ja-JP" altLang="en-US" dirty="0"/>
              <a:t> </a:t>
            </a:r>
            <a:r>
              <a:rPr kumimoji="1" lang="en-US" altLang="ja-JP" dirty="0"/>
              <a:t>–</a:t>
            </a:r>
            <a:r>
              <a:rPr kumimoji="1" lang="ja-JP" altLang="en-US" dirty="0"/>
              <a:t> </a:t>
            </a:r>
            <a:r>
              <a:rPr kumimoji="1" lang="en-US" altLang="ja-JP" dirty="0"/>
              <a:t>Generics</a:t>
            </a:r>
          </a:p>
          <a:p>
            <a:endParaRPr lang="en-US" altLang="ja-JP" dirty="0"/>
          </a:p>
          <a:p>
            <a:r>
              <a:rPr lang="ja-JP" altLang="en-US" sz="1600" i="0" dirty="0">
                <a:effectLst/>
                <a:latin typeface="YakuHanJPs"/>
              </a:rPr>
              <a:t>任意の型を受け付けるクラス・メソッドに対して特定の型を割り当てて、型専用のクラスを生成する機能</a:t>
            </a:r>
          </a:p>
          <a:p>
            <a:endParaRPr lang="en-US" altLang="ja-JP" dirty="0"/>
          </a:p>
          <a:p>
            <a:r>
              <a:rPr kumimoji="1" lang="ja-JP" altLang="en-US" dirty="0"/>
              <a:t>この例では２つの異なる型、</a:t>
            </a:r>
            <a:r>
              <a:rPr kumimoji="1" lang="en-US" altLang="ja-JP" dirty="0"/>
              <a:t>Integer</a:t>
            </a:r>
            <a:r>
              <a:rPr kumimoji="1" lang="ja-JP" altLang="en-US" dirty="0"/>
              <a:t>型と</a:t>
            </a:r>
            <a:r>
              <a:rPr kumimoji="1" lang="en-US" altLang="ja-JP" dirty="0"/>
              <a:t>String</a:t>
            </a:r>
            <a:r>
              <a:rPr kumimoji="1" lang="ja-JP" altLang="en-US" dirty="0"/>
              <a:t>型を生成し、それぞれに</a:t>
            </a:r>
            <a:r>
              <a:rPr kumimoji="1" lang="en-US" altLang="ja-JP" dirty="0"/>
              <a:t>21(</a:t>
            </a:r>
            <a:r>
              <a:rPr lang="en-US" altLang="ja-JP" dirty="0"/>
              <a:t>Integer</a:t>
            </a:r>
            <a:r>
              <a:rPr lang="ja-JP" altLang="en-US" dirty="0"/>
              <a:t>型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test(String</a:t>
            </a:r>
            <a:r>
              <a:rPr lang="ja-JP" altLang="en-US" dirty="0"/>
              <a:t>型</a:t>
            </a:r>
            <a:r>
              <a:rPr lang="en-US" altLang="ja-JP" dirty="0"/>
              <a:t>)</a:t>
            </a:r>
            <a:r>
              <a:rPr lang="ja-JP" altLang="en-US" dirty="0"/>
              <a:t>をコンストラクタに引き渡した。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そして</a:t>
            </a:r>
            <a:r>
              <a:rPr lang="en-US" altLang="ja-JP" dirty="0" err="1"/>
              <a:t>getT</a:t>
            </a:r>
            <a:r>
              <a:rPr lang="en-US" altLang="ja-JP" dirty="0"/>
              <a:t>()</a:t>
            </a:r>
            <a:r>
              <a:rPr lang="ja-JP" altLang="en-US" dirty="0"/>
              <a:t>を呼ぶことで型が違うのにそれぞれ出力されている。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29E807-ECE8-6182-C5C1-1F1F8FFD4658}"/>
              </a:ext>
            </a:extLst>
          </p:cNvPr>
          <p:cNvSpPr txBox="1"/>
          <p:nvPr/>
        </p:nvSpPr>
        <p:spPr>
          <a:xfrm>
            <a:off x="0" y="6334780"/>
            <a:ext cx="557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82066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217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YakuHanJPs</vt:lpstr>
      <vt:lpstr>Calibri</vt:lpstr>
      <vt:lpstr>Calibri Light</vt:lpstr>
      <vt:lpstr>レトロスペクト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6</cp:revision>
  <dcterms:created xsi:type="dcterms:W3CDTF">2023-11-06T03:21:29Z</dcterms:created>
  <dcterms:modified xsi:type="dcterms:W3CDTF">2023-11-20T01:08:56Z</dcterms:modified>
</cp:coreProperties>
</file>