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1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DFB60BB-F470-42AE-8AE7-068F1059A4E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874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1611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5900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005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6912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335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0616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1784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spTree>
    <p:extLst>
      <p:ext uri="{BB962C8B-B14F-4D97-AF65-F5344CB8AC3E}">
        <p14:creationId xmlns:p14="http://schemas.microsoft.com/office/powerpoint/2010/main" val="244733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3F8935F-B049-4B57-838F-4955652A1D2E}" type="datetimeFigureOut">
              <a:rPr kumimoji="1" lang="ja-JP" altLang="en-US" smtClean="0"/>
              <a:t>2023/10/27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FB60BB-F470-42AE-8AE7-068F1059A4E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4142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3F8935F-B049-4B57-838F-4955652A1D2E}" type="datetimeFigureOut">
              <a:rPr kumimoji="1" lang="ja-JP" altLang="en-US" smtClean="0"/>
              <a:t>2023/10/27</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kumimoji="1" lang="ja-JP" altLang="en-US"/>
          </a:p>
        </p:txBody>
      </p:sp>
      <p:sp>
        <p:nvSpPr>
          <p:cNvPr id="7" name="Slide Number Placeholder 6"/>
          <p:cNvSpPr>
            <a:spLocks noGrp="1"/>
          </p:cNvSpPr>
          <p:nvPr>
            <p:ph type="sldNum" sz="quarter" idx="12"/>
          </p:nvPr>
        </p:nvSpPr>
        <p:spPr>
          <a:xfrm>
            <a:off x="6176794" y="137408"/>
            <a:ext cx="811019" cy="503578"/>
          </a:xfrm>
        </p:spPr>
        <p:txBody>
          <a:bodyPr/>
          <a:lstStyle/>
          <a:p>
            <a:fld id="{8DFB60BB-F470-42AE-8AE7-068F1059A4E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36965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F8935F-B049-4B57-838F-4955652A1D2E}" type="datetimeFigureOut">
              <a:rPr kumimoji="1" lang="ja-JP" altLang="en-US" smtClean="0"/>
              <a:t>2023/10/27</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DFB60BB-F470-42AE-8AE7-068F1059A4EA}" type="slidenum">
              <a:rPr kumimoji="1" lang="ja-JP" altLang="en-US" smtClean="0"/>
              <a:t>‹#›</a:t>
            </a:fld>
            <a:endParaRPr kumimoji="1" lang="ja-JP" altLang="en-US"/>
          </a:p>
        </p:txBody>
      </p:sp>
    </p:spTree>
    <p:extLst>
      <p:ext uri="{BB962C8B-B14F-4D97-AF65-F5344CB8AC3E}">
        <p14:creationId xmlns:p14="http://schemas.microsoft.com/office/powerpoint/2010/main" val="4775935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D83454-C739-3583-7D65-BBC5E2042FC2}"/>
              </a:ext>
            </a:extLst>
          </p:cNvPr>
          <p:cNvSpPr>
            <a:spLocks noGrp="1"/>
          </p:cNvSpPr>
          <p:nvPr>
            <p:ph type="ctrTitle"/>
          </p:nvPr>
        </p:nvSpPr>
        <p:spPr>
          <a:xfrm>
            <a:off x="1777462" y="100076"/>
            <a:ext cx="8637073" cy="563418"/>
          </a:xfrm>
        </p:spPr>
        <p:txBody>
          <a:bodyPr>
            <a:noAutofit/>
          </a:bodyPr>
          <a:lstStyle/>
          <a:p>
            <a:pPr algn="ctr"/>
            <a:r>
              <a:rPr lang="en-US" altLang="ja-JP" sz="4800" dirty="0"/>
              <a:t>Social Vote System</a:t>
            </a:r>
            <a:endParaRPr kumimoji="1" lang="ja-JP" altLang="en-US" sz="4800" dirty="0"/>
          </a:p>
        </p:txBody>
      </p:sp>
      <p:pic>
        <p:nvPicPr>
          <p:cNvPr id="9" name="図 8">
            <a:extLst>
              <a:ext uri="{FF2B5EF4-FFF2-40B4-BE49-F238E27FC236}">
                <a16:creationId xmlns:a16="http://schemas.microsoft.com/office/drawing/2014/main" id="{BCAA367D-8E61-DFAF-B3BA-0B55F64674F4}"/>
              </a:ext>
            </a:extLst>
          </p:cNvPr>
          <p:cNvPicPr>
            <a:picLocks noChangeAspect="1"/>
          </p:cNvPicPr>
          <p:nvPr/>
        </p:nvPicPr>
        <p:blipFill>
          <a:blip r:embed="rId2"/>
          <a:stretch>
            <a:fillRect/>
          </a:stretch>
        </p:blipFill>
        <p:spPr>
          <a:xfrm>
            <a:off x="924753" y="953181"/>
            <a:ext cx="4822456" cy="3607433"/>
          </a:xfrm>
          <a:prstGeom prst="rect">
            <a:avLst/>
          </a:prstGeom>
        </p:spPr>
      </p:pic>
      <p:sp>
        <p:nvSpPr>
          <p:cNvPr id="10" name="テキスト ボックス 9">
            <a:extLst>
              <a:ext uri="{FF2B5EF4-FFF2-40B4-BE49-F238E27FC236}">
                <a16:creationId xmlns:a16="http://schemas.microsoft.com/office/drawing/2014/main" id="{BA4F7C34-6A97-3844-516B-4F0F6AE9F343}"/>
              </a:ext>
            </a:extLst>
          </p:cNvPr>
          <p:cNvSpPr txBox="1"/>
          <p:nvPr/>
        </p:nvSpPr>
        <p:spPr>
          <a:xfrm>
            <a:off x="5747209" y="1431907"/>
            <a:ext cx="6444792" cy="646331"/>
          </a:xfrm>
          <a:prstGeom prst="rect">
            <a:avLst/>
          </a:prstGeom>
          <a:noFill/>
        </p:spPr>
        <p:txBody>
          <a:bodyPr wrap="square" rtlCol="0">
            <a:spAutoFit/>
          </a:bodyPr>
          <a:lstStyle/>
          <a:p>
            <a:r>
              <a:rPr kumimoji="1" lang="ja-JP" altLang="en-US" dirty="0"/>
              <a:t>投票システム以外にもツイートシステムを実装されていたが</a:t>
            </a:r>
            <a:endParaRPr kumimoji="1" lang="en-US" altLang="ja-JP" dirty="0"/>
          </a:p>
          <a:p>
            <a:r>
              <a:rPr kumimoji="1" lang="ja-JP" altLang="en-US" dirty="0"/>
              <a:t>利用者側からはあまり見ること使うことが少ないと感じた。</a:t>
            </a:r>
          </a:p>
        </p:txBody>
      </p:sp>
      <p:sp>
        <p:nvSpPr>
          <p:cNvPr id="11" name="テキスト ボックス 10">
            <a:extLst>
              <a:ext uri="{FF2B5EF4-FFF2-40B4-BE49-F238E27FC236}">
                <a16:creationId xmlns:a16="http://schemas.microsoft.com/office/drawing/2014/main" id="{189A4D2E-13A7-A926-DBC5-92FAE7AE13A1}"/>
              </a:ext>
            </a:extLst>
          </p:cNvPr>
          <p:cNvSpPr txBox="1"/>
          <p:nvPr/>
        </p:nvSpPr>
        <p:spPr>
          <a:xfrm>
            <a:off x="5747209" y="2326846"/>
            <a:ext cx="6444792" cy="369332"/>
          </a:xfrm>
          <a:prstGeom prst="rect">
            <a:avLst/>
          </a:prstGeom>
          <a:noFill/>
        </p:spPr>
        <p:txBody>
          <a:bodyPr wrap="square" rtlCol="0">
            <a:spAutoFit/>
          </a:bodyPr>
          <a:lstStyle/>
          <a:p>
            <a:r>
              <a:rPr kumimoji="1" lang="ja-JP" altLang="en-US" dirty="0"/>
              <a:t>　　　　　　　　　　　　　　　　　　　　　　　　　　　　</a:t>
            </a:r>
          </a:p>
        </p:txBody>
      </p:sp>
      <p:sp>
        <p:nvSpPr>
          <p:cNvPr id="12" name="正方形/長方形 11">
            <a:extLst>
              <a:ext uri="{FF2B5EF4-FFF2-40B4-BE49-F238E27FC236}">
                <a16:creationId xmlns:a16="http://schemas.microsoft.com/office/drawing/2014/main" id="{2BAD85EC-E4FA-6451-B82D-B987079816B0}"/>
              </a:ext>
            </a:extLst>
          </p:cNvPr>
          <p:cNvSpPr/>
          <p:nvPr/>
        </p:nvSpPr>
        <p:spPr>
          <a:xfrm>
            <a:off x="5747209" y="2321759"/>
            <a:ext cx="6375661" cy="432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対策</a:t>
            </a:r>
          </a:p>
        </p:txBody>
      </p:sp>
      <p:sp>
        <p:nvSpPr>
          <p:cNvPr id="14" name="テキスト ボックス 13">
            <a:extLst>
              <a:ext uri="{FF2B5EF4-FFF2-40B4-BE49-F238E27FC236}">
                <a16:creationId xmlns:a16="http://schemas.microsoft.com/office/drawing/2014/main" id="{404A917A-56EA-564D-AFD2-4861EBB25FD7}"/>
              </a:ext>
            </a:extLst>
          </p:cNvPr>
          <p:cNvSpPr txBox="1"/>
          <p:nvPr/>
        </p:nvSpPr>
        <p:spPr>
          <a:xfrm>
            <a:off x="5678078" y="3044006"/>
            <a:ext cx="6444792" cy="1477328"/>
          </a:xfrm>
          <a:prstGeom prst="rect">
            <a:avLst/>
          </a:prstGeom>
          <a:noFill/>
        </p:spPr>
        <p:txBody>
          <a:bodyPr wrap="square" rtlCol="0">
            <a:spAutoFit/>
          </a:bodyPr>
          <a:lstStyle/>
          <a:p>
            <a:r>
              <a:rPr kumimoji="1" lang="ja-JP" altLang="en-US" dirty="0"/>
              <a:t>ツイートシステムに付加価値があまり生まれなかったため利用されなかったと思う。</a:t>
            </a:r>
            <a:endParaRPr kumimoji="1" lang="en-US" altLang="ja-JP" dirty="0"/>
          </a:p>
          <a:p>
            <a:endParaRPr kumimoji="1" lang="en-US" altLang="ja-JP" dirty="0"/>
          </a:p>
          <a:p>
            <a:r>
              <a:rPr kumimoji="1" lang="ja-JP" altLang="en-US" dirty="0"/>
              <a:t>ホーム画面などにツイート表示画面を置いとけば常にツイートを見れ、卒研の紹介・宣伝につながり価値が生まれる。</a:t>
            </a:r>
            <a:endParaRPr kumimoji="1" lang="en-US" altLang="ja-JP" dirty="0"/>
          </a:p>
        </p:txBody>
      </p:sp>
      <p:sp>
        <p:nvSpPr>
          <p:cNvPr id="15" name="テキスト ボックス 14">
            <a:extLst>
              <a:ext uri="{FF2B5EF4-FFF2-40B4-BE49-F238E27FC236}">
                <a16:creationId xmlns:a16="http://schemas.microsoft.com/office/drawing/2014/main" id="{FAB33183-89C1-CED4-22A3-AD1334988386}"/>
              </a:ext>
            </a:extLst>
          </p:cNvPr>
          <p:cNvSpPr txBox="1"/>
          <p:nvPr/>
        </p:nvSpPr>
        <p:spPr>
          <a:xfrm>
            <a:off x="0" y="4886937"/>
            <a:ext cx="12192000" cy="369332"/>
          </a:xfrm>
          <a:prstGeom prst="rect">
            <a:avLst/>
          </a:prstGeom>
          <a:noFill/>
        </p:spPr>
        <p:txBody>
          <a:bodyPr wrap="square" rtlCol="0">
            <a:spAutoFit/>
          </a:bodyPr>
          <a:lstStyle/>
          <a:p>
            <a:r>
              <a:rPr kumimoji="1" lang="ja-JP" altLang="en-US"/>
              <a:t>去年のこのシステムを応用できるため私のプロジェクトでも投票システムなどが追加できればなと思う。</a:t>
            </a:r>
            <a:endParaRPr kumimoji="1" lang="en-US" altLang="ja-JP" dirty="0"/>
          </a:p>
        </p:txBody>
      </p:sp>
    </p:spTree>
    <p:extLst>
      <p:ext uri="{BB962C8B-B14F-4D97-AF65-F5344CB8AC3E}">
        <p14:creationId xmlns:p14="http://schemas.microsoft.com/office/powerpoint/2010/main" val="167451473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15</TotalTime>
  <Words>91</Words>
  <Application>Microsoft Office PowerPoint</Application>
  <PresentationFormat>ワイド画面</PresentationFormat>
  <Paragraphs>9</Paragraphs>
  <Slides>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vt:i4>
      </vt:variant>
    </vt:vector>
  </HeadingPairs>
  <TitlesOfParts>
    <vt:vector size="4" baseType="lpstr">
      <vt:lpstr>Arial</vt:lpstr>
      <vt:lpstr>Century Gothic</vt:lpstr>
      <vt:lpstr>ギャラリー</vt:lpstr>
      <vt:lpstr>Social Vote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Vote System</dc:title>
  <dc:creator>reon ebashi</dc:creator>
  <cp:lastModifiedBy>reon ebashi</cp:lastModifiedBy>
  <cp:revision>2</cp:revision>
  <dcterms:created xsi:type="dcterms:W3CDTF">2023-10-27T04:07:33Z</dcterms:created>
  <dcterms:modified xsi:type="dcterms:W3CDTF">2023-10-27T04:22:35Z</dcterms:modified>
</cp:coreProperties>
</file>