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03DF0-A501-45FD-A1D3-5F743A3C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8A6F9-9836-4E1F-AE7B-342C8DC0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4A95A-5CDA-4792-ADD3-AEEFA8BE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9F329-FEF5-456C-92FC-372CF6EA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5D4C5-1360-470C-B22A-BBFD1AB8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9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2FD63-2F61-42EB-82CE-F43B17D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14CE3-9F89-4BBC-AAF8-F518150F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93BB84-98B7-4EB2-A8BB-36C4D270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B9E1A2-6F67-466B-91EC-99DEBC72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0094F-FBAF-421A-BDD1-D7FE3828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60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EA9DF5-CC7C-405E-92E2-339D399B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74980D-212E-4148-8AAD-FE4423FF2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9E6BB-934E-49E4-9839-F24B920E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1463CD-1FFD-41A2-BBAA-52EF848B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19532-DDD9-46E3-9002-0D4AC5F2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B5CC1-B90C-4614-BC6E-C5A9703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4534A-A2E5-4DED-B54F-A1D6A20B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C3274-4A4D-4F39-9CBD-879D65E9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C5DA7-C330-4960-9108-04F79046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D6D65A-1E77-4440-8339-C4473E61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11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C5E4F-823B-4C71-8708-A4821F21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9DA1-980D-4BB3-AF08-7F3806CB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FBA0CD-7354-4E94-9D9A-F6291772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BCF57-5CE5-47DF-A370-27D442C7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30F64-B487-49A0-9B33-82F1DE7A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ED145-C9FA-4D0D-8775-AF2A86EA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4E57A-0881-4A37-A0B1-61B4AE890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F11EBC-78B9-4B9B-B256-F7EA2ECA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020F2-FB2E-4D34-A469-B2DB8FB6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246FC4-ED68-4AAF-A3E9-D6329752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979619-A49F-4F3A-A333-712A2AB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6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14D36-C801-48E0-A558-B7BB18F8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2BA85-5484-445E-ABBF-B54B900D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56E184-ADA2-4A20-BD9F-890DEB52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A0F9BD-5F4D-4075-B7B7-50B7BD8D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3F26B0-3E43-416B-A8D4-05CA824A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B28482-296E-4586-B3F6-B9C8067D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772442-A62A-4B2C-B61B-65D957EF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EA8F01-3C6C-44F4-B4C6-A15EA2A4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1F9CE-9272-40B6-8497-C3886BF2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1389B4-ED1D-4DCD-81E5-B2AEC420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6FE51E-7DDE-4A51-ABEF-DC80A1CE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203F37-B869-4C31-93CC-9FF21362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4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134051-92B9-4D70-A5E9-95F00819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1C3DF8-BBC1-4632-A842-649B6177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B9557D-2989-4533-AE8A-533AE8E5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F4073-28CD-45BC-ABA0-F6B7D6DF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B6084A-CF1D-4C85-8D3B-9553EEDF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D5656E-C5CB-4270-AFCD-1BF38CA3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64949-5FF5-4B67-9A51-C0FDEB1D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C7A740-3BBA-4FF1-A571-23636D0B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5D573C-AA52-4BA7-B524-4060C7A3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40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4F24A-4D46-46FE-838C-56015393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E7DC4E-24AB-4D65-9A9B-B74787C80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F63A0F-2551-4D61-ABCF-366C3357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CEE6C1-9EDF-4B6C-8CE3-87D11777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781C-E495-4CC5-9860-A46E495D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6FAFC-9B1A-4152-9761-AA8905C1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7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71536B-B109-4802-9B68-E4503D2B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E34A82-58C5-41D7-973D-CA7A50AF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0CF26-21B5-4B00-9A07-5FCEE98F6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DC97-39D8-4820-BE91-D89C40639BD9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12D671-0FC6-40C7-9D70-0FA866F5F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AEE94-9C81-43C7-9843-3FEB3C707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0379-55EE-490C-9271-18882081E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0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FDC32D-79A2-D8F6-1D15-A0296514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5" y="165253"/>
            <a:ext cx="3409642" cy="61198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F41ED5-AA6C-86BE-54F0-0142F628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1" y="2270393"/>
            <a:ext cx="2797271" cy="380311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9BC98D-EFB6-C7F0-0BF3-E516422EAA6B}"/>
              </a:ext>
            </a:extLst>
          </p:cNvPr>
          <p:cNvSpPr txBox="1"/>
          <p:nvPr/>
        </p:nvSpPr>
        <p:spPr>
          <a:xfrm>
            <a:off x="5988184" y="702469"/>
            <a:ext cx="54041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自分の好きな型を宣言できる。</a:t>
            </a:r>
            <a:br>
              <a:rPr kumimoji="1" lang="en-US" altLang="ja-JP" dirty="0"/>
            </a:br>
            <a:r>
              <a:rPr kumimoji="1" lang="en-US" altLang="ja-JP" dirty="0"/>
              <a:t>RPG</a:t>
            </a:r>
            <a:r>
              <a:rPr kumimoji="1" lang="ja-JP" altLang="en-US" dirty="0"/>
              <a:t>などで例えるならば、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戦士、僧侶、盗賊、魔法使い</a:t>
            </a:r>
            <a:br>
              <a:rPr kumimoji="1" lang="en-US" altLang="ja-JP" dirty="0"/>
            </a:br>
            <a:r>
              <a:rPr kumimoji="1" lang="ja-JP" altLang="en-US" dirty="0"/>
              <a:t>など追加するときに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//</a:t>
            </a:r>
            <a:r>
              <a:rPr kumimoji="1" lang="ja-JP" altLang="en-US" dirty="0"/>
              <a:t>プレイヤーの職業を設定する関数</a:t>
            </a:r>
            <a:br>
              <a:rPr kumimoji="1" lang="en-US" altLang="ja-JP" dirty="0"/>
            </a:br>
            <a:r>
              <a:rPr kumimoji="1" lang="en-US" altLang="ja-JP" dirty="0" err="1"/>
              <a:t>player.setJob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Class.Worrior</a:t>
            </a:r>
            <a:r>
              <a:rPr kumimoji="1" lang="en-US" altLang="ja-JP" dirty="0"/>
              <a:t>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sz="1600" dirty="0"/>
              <a:t>という風にプレイヤーに特定の型を内包させることができる</a:t>
            </a:r>
            <a:r>
              <a:rPr kumimoji="1" lang="ja-JP" altLang="en-US" dirty="0"/>
              <a:t>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ほかにも 列挙型の要素には値を設定できる。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Enum Fruits {</a:t>
            </a:r>
          </a:p>
          <a:p>
            <a:r>
              <a:rPr kumimoji="1" lang="en-US" altLang="ja-JP" dirty="0"/>
              <a:t>	Apple = 120,</a:t>
            </a:r>
          </a:p>
          <a:p>
            <a:r>
              <a:rPr kumimoji="1" lang="en-US" altLang="ja-JP" dirty="0"/>
              <a:t>	Grape = 210,</a:t>
            </a:r>
          </a:p>
          <a:p>
            <a:r>
              <a:rPr kumimoji="1" lang="en-US" altLang="ja-JP" dirty="0"/>
              <a:t>	Melon = 360,</a:t>
            </a:r>
          </a:p>
          <a:p>
            <a:r>
              <a:rPr kumimoji="1" lang="en-US" altLang="ja-JP" dirty="0"/>
              <a:t>}</a:t>
            </a:r>
            <a:br>
              <a:rPr kumimoji="1" lang="en-US" altLang="ja-JP" dirty="0"/>
            </a:br>
            <a:r>
              <a:rPr kumimoji="1" lang="en-US" altLang="ja-JP" dirty="0"/>
              <a:t>Console.WriteLine(“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{0}</a:t>
            </a:r>
            <a:r>
              <a:rPr kumimoji="1" lang="ja-JP" altLang="en-US" dirty="0"/>
              <a:t>円です。</a:t>
            </a:r>
            <a:r>
              <a:rPr kumimoji="1" lang="en-US" altLang="ja-JP" dirty="0"/>
              <a:t>”, </a:t>
            </a:r>
            <a:r>
              <a:rPr kumimoji="1" lang="en-US" altLang="ja-JP" dirty="0" err="1"/>
              <a:t>Fruits.Apple</a:t>
            </a:r>
            <a:r>
              <a:rPr kumimoji="1" lang="en-US" altLang="ja-JP" dirty="0"/>
              <a:t>);</a:t>
            </a:r>
          </a:p>
          <a:p>
            <a:r>
              <a:rPr kumimoji="1" lang="en-US" altLang="ja-JP" dirty="0"/>
              <a:t>// -&gt; 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120</a:t>
            </a:r>
            <a:r>
              <a:rPr kumimoji="1" lang="ja-JP" altLang="en-US" dirty="0"/>
              <a:t>円です。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AAC387-3956-8E47-E65E-F57DDB593C43}"/>
              </a:ext>
            </a:extLst>
          </p:cNvPr>
          <p:cNvSpPr txBox="1"/>
          <p:nvPr/>
        </p:nvSpPr>
        <p:spPr>
          <a:xfrm>
            <a:off x="0" y="633478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6A6AC3-F607-59F1-CBC7-B71414CA9CFC}"/>
              </a:ext>
            </a:extLst>
          </p:cNvPr>
          <p:cNvSpPr txBox="1"/>
          <p:nvPr/>
        </p:nvSpPr>
        <p:spPr>
          <a:xfrm>
            <a:off x="3676351" y="12853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C# - </a:t>
            </a:r>
            <a:r>
              <a:rPr kumimoji="1" lang="ja-JP" altLang="en-US" sz="3200" dirty="0"/>
              <a:t>列挙型 </a:t>
            </a:r>
            <a:r>
              <a:rPr kumimoji="1" lang="en-US" altLang="ja-JP" sz="3200" dirty="0"/>
              <a:t>( Enum)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4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野口 海斗</dc:creator>
  <cp:lastModifiedBy>野口 海斗</cp:lastModifiedBy>
  <cp:revision>1</cp:revision>
  <dcterms:created xsi:type="dcterms:W3CDTF">2023-12-15T04:35:25Z</dcterms:created>
  <dcterms:modified xsi:type="dcterms:W3CDTF">2023-12-15T04:35:41Z</dcterms:modified>
</cp:coreProperties>
</file>