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F51C1-3D62-46B6-9FCE-AEDA56550EE3}" v="19" dt="2023-10-26T02:54:43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on ebashi" userId="3af1aa7b59789c9b" providerId="LiveId" clId="{53EF51C1-3D62-46B6-9FCE-AEDA56550EE3}"/>
    <pc:docChg chg="undo custSel addSld modSld">
      <pc:chgData name="reon ebashi" userId="3af1aa7b59789c9b" providerId="LiveId" clId="{53EF51C1-3D62-46B6-9FCE-AEDA56550EE3}" dt="2023-10-26T02:55:20.357" v="1502" actId="22"/>
      <pc:docMkLst>
        <pc:docMk/>
      </pc:docMkLst>
      <pc:sldChg chg="addSp delSp modSp mod">
        <pc:chgData name="reon ebashi" userId="3af1aa7b59789c9b" providerId="LiveId" clId="{53EF51C1-3D62-46B6-9FCE-AEDA56550EE3}" dt="2023-10-26T02:54:55.916" v="1500" actId="1076"/>
        <pc:sldMkLst>
          <pc:docMk/>
          <pc:sldMk cId="3328435027" sldId="257"/>
        </pc:sldMkLst>
        <pc:spChg chg="mod">
          <ac:chgData name="reon ebashi" userId="3af1aa7b59789c9b" providerId="LiveId" clId="{53EF51C1-3D62-46B6-9FCE-AEDA56550EE3}" dt="2023-10-26T02:50:38.258" v="1498" actId="14100"/>
          <ac:spMkLst>
            <pc:docMk/>
            <pc:sldMk cId="3328435027" sldId="257"/>
            <ac:spMk id="2" creationId="{720558B4-C8A6-BB30-5482-DC24074E9319}"/>
          </ac:spMkLst>
        </pc:spChg>
        <pc:spChg chg="mod">
          <ac:chgData name="reon ebashi" userId="3af1aa7b59789c9b" providerId="LiveId" clId="{53EF51C1-3D62-46B6-9FCE-AEDA56550EE3}" dt="2023-10-26T02:35:34.828" v="520" actId="20577"/>
          <ac:spMkLst>
            <pc:docMk/>
            <pc:sldMk cId="3328435027" sldId="257"/>
            <ac:spMk id="3" creationId="{B00F34D4-3303-8561-3985-784371BA01BB}"/>
          </ac:spMkLst>
        </pc:spChg>
        <pc:spChg chg="add mod">
          <ac:chgData name="reon ebashi" userId="3af1aa7b59789c9b" providerId="LiveId" clId="{53EF51C1-3D62-46B6-9FCE-AEDA56550EE3}" dt="2023-10-26T02:54:55.916" v="1500" actId="1076"/>
          <ac:spMkLst>
            <pc:docMk/>
            <pc:sldMk cId="3328435027" sldId="257"/>
            <ac:spMk id="4" creationId="{953A4520-4A2C-FB1B-FB47-D508751CA96B}"/>
          </ac:spMkLst>
        </pc:spChg>
        <pc:spChg chg="add mod">
          <ac:chgData name="reon ebashi" userId="3af1aa7b59789c9b" providerId="LiveId" clId="{53EF51C1-3D62-46B6-9FCE-AEDA56550EE3}" dt="2023-10-26T02:44:19.189" v="1115" actId="1076"/>
          <ac:spMkLst>
            <pc:docMk/>
            <pc:sldMk cId="3328435027" sldId="257"/>
            <ac:spMk id="5" creationId="{5889E11E-1037-E06C-2ED1-2ED870A70377}"/>
          </ac:spMkLst>
        </pc:spChg>
        <pc:spChg chg="add mod">
          <ac:chgData name="reon ebashi" userId="3af1aa7b59789c9b" providerId="LiveId" clId="{53EF51C1-3D62-46B6-9FCE-AEDA56550EE3}" dt="2023-10-26T02:45:03.570" v="1185" actId="20577"/>
          <ac:spMkLst>
            <pc:docMk/>
            <pc:sldMk cId="3328435027" sldId="257"/>
            <ac:spMk id="6" creationId="{548B82FA-65CC-3F63-BAAC-373C89593695}"/>
          </ac:spMkLst>
        </pc:spChg>
        <pc:spChg chg="add mod">
          <ac:chgData name="reon ebashi" userId="3af1aa7b59789c9b" providerId="LiveId" clId="{53EF51C1-3D62-46B6-9FCE-AEDA56550EE3}" dt="2023-10-26T02:44:49.979" v="1146" actId="1076"/>
          <ac:spMkLst>
            <pc:docMk/>
            <pc:sldMk cId="3328435027" sldId="257"/>
            <ac:spMk id="7" creationId="{79010844-2A48-CA32-82F8-84654A13CF4D}"/>
          </ac:spMkLst>
        </pc:spChg>
        <pc:spChg chg="add del mod">
          <ac:chgData name="reon ebashi" userId="3af1aa7b59789c9b" providerId="LiveId" clId="{53EF51C1-3D62-46B6-9FCE-AEDA56550EE3}" dt="2023-10-26T02:45:20.582" v="1188" actId="478"/>
          <ac:spMkLst>
            <pc:docMk/>
            <pc:sldMk cId="3328435027" sldId="257"/>
            <ac:spMk id="8" creationId="{BBFF9009-1DB3-5176-B991-FE11835938E2}"/>
          </ac:spMkLst>
        </pc:spChg>
        <pc:spChg chg="add mod">
          <ac:chgData name="reon ebashi" userId="3af1aa7b59789c9b" providerId="LiveId" clId="{53EF51C1-3D62-46B6-9FCE-AEDA56550EE3}" dt="2023-10-26T02:47:02.322" v="1246" actId="20577"/>
          <ac:spMkLst>
            <pc:docMk/>
            <pc:sldMk cId="3328435027" sldId="257"/>
            <ac:spMk id="9" creationId="{00BD6AE2-72D5-6C84-DC8B-8156453D436C}"/>
          </ac:spMkLst>
        </pc:spChg>
        <pc:spChg chg="add mod">
          <ac:chgData name="reon ebashi" userId="3af1aa7b59789c9b" providerId="LiveId" clId="{53EF51C1-3D62-46B6-9FCE-AEDA56550EE3}" dt="2023-10-26T02:47:31.514" v="1256" actId="1076"/>
          <ac:spMkLst>
            <pc:docMk/>
            <pc:sldMk cId="3328435027" sldId="257"/>
            <ac:spMk id="10" creationId="{E8190F25-E9E8-3E7C-0310-7A99A800840B}"/>
          </ac:spMkLst>
        </pc:spChg>
        <pc:spChg chg="add mod">
          <ac:chgData name="reon ebashi" userId="3af1aa7b59789c9b" providerId="LiveId" clId="{53EF51C1-3D62-46B6-9FCE-AEDA56550EE3}" dt="2023-10-26T02:47:45.589" v="1258" actId="1076"/>
          <ac:spMkLst>
            <pc:docMk/>
            <pc:sldMk cId="3328435027" sldId="257"/>
            <ac:spMk id="11" creationId="{53496ED9-9B66-A6F1-6797-668A27C34DEB}"/>
          </ac:spMkLst>
        </pc:spChg>
      </pc:sldChg>
      <pc:sldChg chg="addSp new mod">
        <pc:chgData name="reon ebashi" userId="3af1aa7b59789c9b" providerId="LiveId" clId="{53EF51C1-3D62-46B6-9FCE-AEDA56550EE3}" dt="2023-10-26T02:55:20.357" v="1502" actId="22"/>
        <pc:sldMkLst>
          <pc:docMk/>
          <pc:sldMk cId="1998807495" sldId="258"/>
        </pc:sldMkLst>
        <pc:picChg chg="add">
          <ac:chgData name="reon ebashi" userId="3af1aa7b59789c9b" providerId="LiveId" clId="{53EF51C1-3D62-46B6-9FCE-AEDA56550EE3}" dt="2023-10-26T02:55:20.357" v="1502" actId="22"/>
          <ac:picMkLst>
            <pc:docMk/>
            <pc:sldMk cId="1998807495" sldId="258"/>
            <ac:picMk id="3" creationId="{EFA0209E-5BA7-EC35-7626-6D3ADE05F4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04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11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85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59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56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29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1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14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2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34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A1B8D2-286B-456B-A49A-F5460A05F926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3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0558B4-C8A6-BB30-5482-DC24074E9319}"/>
              </a:ext>
            </a:extLst>
          </p:cNvPr>
          <p:cNvSpPr txBox="1"/>
          <p:nvPr/>
        </p:nvSpPr>
        <p:spPr>
          <a:xfrm>
            <a:off x="0" y="6331948"/>
            <a:ext cx="920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</a:rPr>
              <a:t>TIPS</a:t>
            </a:r>
            <a:r>
              <a:rPr kumimoji="1" lang="ja-JP" altLang="en-US" sz="3200" dirty="0">
                <a:solidFill>
                  <a:schemeClr val="bg1"/>
                </a:solidFill>
              </a:rPr>
              <a:t> </a:t>
            </a:r>
            <a:r>
              <a:rPr kumimoji="1" lang="en-US" altLang="ja-JP" sz="3200" dirty="0">
                <a:solidFill>
                  <a:schemeClr val="bg1"/>
                </a:solidFill>
              </a:rPr>
              <a:t>-  </a:t>
            </a:r>
            <a:r>
              <a:rPr kumimoji="1" lang="ja-JP" altLang="en-US" sz="3200" dirty="0">
                <a:solidFill>
                  <a:schemeClr val="bg1"/>
                </a:solidFill>
              </a:rPr>
              <a:t>アイテムまでの距離を比較する関数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0F34D4-3303-8561-3985-784371BA01BB}"/>
              </a:ext>
            </a:extLst>
          </p:cNvPr>
          <p:cNvSpPr txBox="1"/>
          <p:nvPr/>
        </p:nvSpPr>
        <p:spPr>
          <a:xfrm>
            <a:off x="0" y="0"/>
            <a:ext cx="3632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迷路に役立つ関数</a:t>
            </a:r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3A4520-4A2C-FB1B-FB47-D508751CA96B}"/>
              </a:ext>
            </a:extLst>
          </p:cNvPr>
          <p:cNvSpPr txBox="1"/>
          <p:nvPr/>
        </p:nvSpPr>
        <p:spPr>
          <a:xfrm>
            <a:off x="864066" y="699637"/>
            <a:ext cx="98402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//</a:t>
            </a:r>
            <a:r>
              <a:rPr kumimoji="1" lang="ja-JP" altLang="en-US" dirty="0"/>
              <a:t>一番近いアイテムまでの距離の関数</a:t>
            </a:r>
            <a:endParaRPr kumimoji="1" lang="en-US" altLang="ja-JP" dirty="0"/>
          </a:p>
          <a:p>
            <a:r>
              <a:rPr kumimoji="1" lang="en-US" altLang="ja-JP" dirty="0"/>
              <a:t>Public void GetNearItemDistance(Items item[]) {</a:t>
            </a:r>
          </a:p>
          <a:p>
            <a:r>
              <a:rPr kumimoji="1" lang="en-US" altLang="ja-JP" dirty="0"/>
              <a:t>	//</a:t>
            </a:r>
            <a:r>
              <a:rPr kumimoji="1" lang="ja-JP" altLang="en-US" dirty="0"/>
              <a:t>プレイヤーの座標を取得</a:t>
            </a:r>
            <a:r>
              <a:rPr kumimoji="1" lang="en-US" altLang="ja-JP" dirty="0"/>
              <a:t>(</a:t>
            </a:r>
            <a:r>
              <a:rPr kumimoji="1" lang="ja-JP" altLang="en-US" dirty="0"/>
              <a:t>関数は自分の用意してください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int player_x = player.getPositionX();</a:t>
            </a:r>
          </a:p>
          <a:p>
            <a:r>
              <a:rPr kumimoji="1" lang="en-US" altLang="ja-JP" dirty="0"/>
              <a:t>	int player_y = player.getPositionY();</a:t>
            </a:r>
          </a:p>
          <a:p>
            <a:r>
              <a:rPr kumimoji="1" lang="en-US" altLang="ja-JP" dirty="0"/>
              <a:t>	//</a:t>
            </a:r>
            <a:r>
              <a:rPr kumimoji="1" lang="ja-JP" altLang="en-US" dirty="0"/>
              <a:t>距離比較のための関数</a:t>
            </a:r>
            <a:endParaRPr kumimoji="1" lang="en-US" altLang="ja-JP" dirty="0"/>
          </a:p>
          <a:p>
            <a:r>
              <a:rPr kumimoji="1" lang="en-US" altLang="ja-JP" dirty="0"/>
              <a:t>	int min = INT_MAX;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	//</a:t>
            </a:r>
            <a:r>
              <a:rPr kumimoji="1" lang="ja-JP" altLang="en-US" dirty="0"/>
              <a:t>アイテムの位置関係を総当たりし、比較する</a:t>
            </a:r>
            <a:endParaRPr kumimoji="1" lang="en-US" altLang="ja-JP" dirty="0"/>
          </a:p>
          <a:p>
            <a:r>
              <a:rPr kumimoji="1" lang="en-US" altLang="ja-JP" dirty="0"/>
              <a:t>	foreach(Items it in  item) {</a:t>
            </a:r>
          </a:p>
          <a:p>
            <a:r>
              <a:rPr kumimoji="1" lang="en-US" altLang="ja-JP" dirty="0"/>
              <a:t>		//</a:t>
            </a:r>
            <a:r>
              <a:rPr kumimoji="1" lang="ja-JP" altLang="en-US" dirty="0"/>
              <a:t>アイテムの座標を取得</a:t>
            </a:r>
            <a:r>
              <a:rPr kumimoji="1" lang="en-US" altLang="ja-JP" dirty="0"/>
              <a:t>(</a:t>
            </a:r>
            <a:r>
              <a:rPr kumimoji="1" lang="ja-JP" altLang="en-US" dirty="0"/>
              <a:t>関数は自分の用意してください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		int item_x = it.getPositionX();</a:t>
            </a:r>
          </a:p>
          <a:p>
            <a:r>
              <a:rPr kumimoji="1" lang="en-US" altLang="ja-JP" dirty="0"/>
              <a:t>		int item_y = it.getPositionY();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		int dist = Math.sqrt(Math.Pow(player_x – item_x , 2) + Math.Pow(player_y – item_y, 2));</a:t>
            </a:r>
          </a:p>
          <a:p>
            <a:r>
              <a:rPr kumimoji="1" lang="en-US" altLang="ja-JP" dirty="0"/>
              <a:t>		min = Math.Min(min, dist);</a:t>
            </a:r>
          </a:p>
          <a:p>
            <a:r>
              <a:rPr kumimoji="1" lang="en-US" altLang="ja-JP" dirty="0"/>
              <a:t>	}</a:t>
            </a:r>
          </a:p>
          <a:p>
            <a:r>
              <a:rPr kumimoji="1" lang="en-US" altLang="ja-JP" dirty="0"/>
              <a:t>	</a:t>
            </a:r>
          </a:p>
          <a:p>
            <a:r>
              <a:rPr kumimoji="1" lang="en-US" altLang="ja-JP" dirty="0"/>
              <a:t>	return min;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5889E11E-1037-E06C-2ED1-2ED870A70377}"/>
              </a:ext>
            </a:extLst>
          </p:cNvPr>
          <p:cNvSpPr/>
          <p:nvPr/>
        </p:nvSpPr>
        <p:spPr>
          <a:xfrm rot="16200000">
            <a:off x="8563301" y="202404"/>
            <a:ext cx="2476500" cy="3052765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8B82FA-65CC-3F63-BAAC-373C89593695}"/>
              </a:ext>
            </a:extLst>
          </p:cNvPr>
          <p:cNvSpPr txBox="1"/>
          <p:nvPr/>
        </p:nvSpPr>
        <p:spPr>
          <a:xfrm>
            <a:off x="7427314" y="3013285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プレイヤーの位置</a:t>
            </a:r>
            <a:r>
              <a:rPr kumimoji="1" lang="en-US" altLang="ja-JP" dirty="0"/>
              <a:t>(0, 0)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010844-2A48-CA32-82F8-84654A13CF4D}"/>
              </a:ext>
            </a:extLst>
          </p:cNvPr>
          <p:cNvSpPr txBox="1"/>
          <p:nvPr/>
        </p:nvSpPr>
        <p:spPr>
          <a:xfrm>
            <a:off x="9801551" y="12120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アイテムの位置</a:t>
            </a:r>
            <a:r>
              <a:rPr kumimoji="1" lang="en-US" altLang="ja-JP" dirty="0"/>
              <a:t>(1, 1)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BD6AE2-72D5-6C84-DC8B-8156453D436C}"/>
              </a:ext>
            </a:extLst>
          </p:cNvPr>
          <p:cNvSpPr txBox="1"/>
          <p:nvPr/>
        </p:nvSpPr>
        <p:spPr>
          <a:xfrm>
            <a:off x="7825735" y="125098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最短距離 </a:t>
            </a:r>
            <a:r>
              <a:rPr kumimoji="1" lang="en-US" altLang="ja-JP" dirty="0"/>
              <a:t>: 1.41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190F25-E9E8-3E7C-0310-7A99A800840B}"/>
              </a:ext>
            </a:extLst>
          </p:cNvPr>
          <p:cNvSpPr txBox="1"/>
          <p:nvPr/>
        </p:nvSpPr>
        <p:spPr>
          <a:xfrm>
            <a:off x="9102085" y="1079614"/>
            <a:ext cx="24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496ED9-9B66-A6F1-6797-668A27C34DEB}"/>
              </a:ext>
            </a:extLst>
          </p:cNvPr>
          <p:cNvSpPr txBox="1"/>
          <p:nvPr/>
        </p:nvSpPr>
        <p:spPr>
          <a:xfrm>
            <a:off x="9209174" y="1079614"/>
            <a:ext cx="24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843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FA0209E-5BA7-EC35-7626-6D3ADE05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0749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225</Words>
  <Application>Microsoft Office PowerPoint</Application>
  <PresentationFormat>ワイド画面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レトロスペクト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1</cp:revision>
  <dcterms:created xsi:type="dcterms:W3CDTF">2023-10-26T02:28:16Z</dcterms:created>
  <dcterms:modified xsi:type="dcterms:W3CDTF">2023-10-26T02:55:29Z</dcterms:modified>
</cp:coreProperties>
</file>