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56" autoAdjust="0"/>
  </p:normalViewPr>
  <p:slideViewPr>
    <p:cSldViewPr snapToGrid="0">
      <p:cViewPr>
        <p:scale>
          <a:sx n="100" d="100"/>
          <a:sy n="100" d="100"/>
        </p:scale>
        <p:origin x="3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A7202-1B11-4577-9592-E5857678AE19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64E41-7763-4E79-83CE-7C40C7F90F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231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64E41-7763-4E79-83CE-7C40C7F90F6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276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4609-6802-43C9-858E-602B7FAF6FF7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32CD-E363-4D8E-95E3-48460E944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40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4609-6802-43C9-858E-602B7FAF6FF7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32CD-E363-4D8E-95E3-48460E944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86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4609-6802-43C9-858E-602B7FAF6FF7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32CD-E363-4D8E-95E3-48460E944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52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4609-6802-43C9-858E-602B7FAF6FF7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32CD-E363-4D8E-95E3-48460E944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48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4609-6802-43C9-858E-602B7FAF6FF7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32CD-E363-4D8E-95E3-48460E944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7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4609-6802-43C9-858E-602B7FAF6FF7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32CD-E363-4D8E-95E3-48460E944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42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4609-6802-43C9-858E-602B7FAF6FF7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32CD-E363-4D8E-95E3-48460E944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61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4609-6802-43C9-858E-602B7FAF6FF7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32CD-E363-4D8E-95E3-48460E944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46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4609-6802-43C9-858E-602B7FAF6FF7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32CD-E363-4D8E-95E3-48460E944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43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644609-6802-43C9-858E-602B7FAF6FF7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E832CD-E363-4D8E-95E3-48460E944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71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4609-6802-43C9-858E-602B7FAF6FF7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32CD-E363-4D8E-95E3-48460E944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76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644609-6802-43C9-858E-602B7FAF6FF7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E832CD-E363-4D8E-95E3-48460E944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21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C931F5C-2C43-1250-F252-D38BF85F4E29}"/>
              </a:ext>
            </a:extLst>
          </p:cNvPr>
          <p:cNvSpPr txBox="1"/>
          <p:nvPr/>
        </p:nvSpPr>
        <p:spPr>
          <a:xfrm>
            <a:off x="0" y="6334780"/>
            <a:ext cx="851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Tips </a:t>
            </a:r>
            <a:endParaRPr kumimoji="1" lang="ja-JP" altLang="en-US" sz="28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E715424-7830-6C02-4731-BB3CEB1C308C}"/>
              </a:ext>
            </a:extLst>
          </p:cNvPr>
          <p:cNvSpPr/>
          <p:nvPr/>
        </p:nvSpPr>
        <p:spPr>
          <a:xfrm>
            <a:off x="156977" y="95905"/>
            <a:ext cx="1526102" cy="6096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3ECD8D1-B7E6-5306-958F-07C165ED4038}"/>
              </a:ext>
            </a:extLst>
          </p:cNvPr>
          <p:cNvSpPr/>
          <p:nvPr/>
        </p:nvSpPr>
        <p:spPr>
          <a:xfrm>
            <a:off x="1392567" y="95905"/>
            <a:ext cx="1526102" cy="6096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BB8C383-C8B5-69FA-CC8E-4732D3D3569E}"/>
              </a:ext>
            </a:extLst>
          </p:cNvPr>
          <p:cNvSpPr/>
          <p:nvPr/>
        </p:nvSpPr>
        <p:spPr>
          <a:xfrm>
            <a:off x="2628157" y="95905"/>
            <a:ext cx="1526102" cy="6096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756D6ED-FE12-ABB0-2A45-74A8114C89D7}"/>
              </a:ext>
            </a:extLst>
          </p:cNvPr>
          <p:cNvSpPr/>
          <p:nvPr/>
        </p:nvSpPr>
        <p:spPr>
          <a:xfrm>
            <a:off x="3863747" y="95905"/>
            <a:ext cx="1254758" cy="609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四角形: 1 つの角を切り取り 1 つの角を丸める 41">
            <a:extLst>
              <a:ext uri="{FF2B5EF4-FFF2-40B4-BE49-F238E27FC236}">
                <a16:creationId xmlns:a16="http://schemas.microsoft.com/office/drawing/2014/main" id="{0EE0846D-DA3E-AF37-C782-0C41C96D178E}"/>
              </a:ext>
            </a:extLst>
          </p:cNvPr>
          <p:cNvSpPr/>
          <p:nvPr/>
        </p:nvSpPr>
        <p:spPr>
          <a:xfrm>
            <a:off x="156977" y="4276070"/>
            <a:ext cx="1668606" cy="1076980"/>
          </a:xfrm>
          <a:prstGeom prst="snip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400" dirty="0"/>
          </a:p>
          <a:p>
            <a:pPr algn="ctr"/>
            <a:r>
              <a:rPr kumimoji="1" lang="ja-JP" altLang="en-US" sz="1600" b="1" dirty="0"/>
              <a:t>ワークツリー</a:t>
            </a:r>
            <a:endParaRPr kumimoji="1" lang="en-US" altLang="ja-JP" sz="1600" b="1" dirty="0"/>
          </a:p>
        </p:txBody>
      </p:sp>
      <p:sp>
        <p:nvSpPr>
          <p:cNvPr id="43" name="四角形: 1 つの角を切り取り 1 つの角を丸める 42">
            <a:extLst>
              <a:ext uri="{FF2B5EF4-FFF2-40B4-BE49-F238E27FC236}">
                <a16:creationId xmlns:a16="http://schemas.microsoft.com/office/drawing/2014/main" id="{27720482-4A19-B1F8-7F05-F6F2A34C6F0E}"/>
              </a:ext>
            </a:extLst>
          </p:cNvPr>
          <p:cNvSpPr/>
          <p:nvPr/>
        </p:nvSpPr>
        <p:spPr>
          <a:xfrm>
            <a:off x="1529752" y="3199090"/>
            <a:ext cx="1526102" cy="1076980"/>
          </a:xfrm>
          <a:prstGeom prst="snip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b="1" dirty="0"/>
          </a:p>
          <a:p>
            <a:pPr algn="ctr"/>
            <a:r>
              <a:rPr kumimoji="1" lang="ja-JP" altLang="en-US" sz="1600" b="1" dirty="0"/>
              <a:t>ステージング</a:t>
            </a:r>
          </a:p>
        </p:txBody>
      </p:sp>
      <p:sp>
        <p:nvSpPr>
          <p:cNvPr id="44" name="四角形: 1 つの角を切り取り 1 つの角を丸める 43">
            <a:extLst>
              <a:ext uri="{FF2B5EF4-FFF2-40B4-BE49-F238E27FC236}">
                <a16:creationId xmlns:a16="http://schemas.microsoft.com/office/drawing/2014/main" id="{FF25F9B7-6C4E-8764-C5DF-BEB293D1CE88}"/>
              </a:ext>
            </a:extLst>
          </p:cNvPr>
          <p:cNvSpPr/>
          <p:nvPr/>
        </p:nvSpPr>
        <p:spPr>
          <a:xfrm>
            <a:off x="2628157" y="2122110"/>
            <a:ext cx="1669408" cy="1076980"/>
          </a:xfrm>
          <a:prstGeom prst="snip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400" dirty="0"/>
          </a:p>
          <a:p>
            <a:pPr algn="ctr"/>
            <a:r>
              <a:rPr kumimoji="1" lang="ja-JP" altLang="en-US" sz="1600" b="1" dirty="0"/>
              <a:t>ローカル</a:t>
            </a:r>
            <a:endParaRPr kumimoji="1" lang="en-US" altLang="ja-JP" sz="1600" b="1" dirty="0"/>
          </a:p>
          <a:p>
            <a:pPr algn="ctr"/>
            <a:r>
              <a:rPr kumimoji="1" lang="ja-JP" altLang="en-US" sz="1600" b="1" dirty="0"/>
              <a:t>リポジトリ</a:t>
            </a:r>
            <a:endParaRPr kumimoji="1" lang="en-US" altLang="ja-JP" sz="1600" b="1" dirty="0"/>
          </a:p>
        </p:txBody>
      </p:sp>
      <p:sp>
        <p:nvSpPr>
          <p:cNvPr id="45" name="四角形: 1 つの角を切り取り 1 つの角を丸める 44">
            <a:extLst>
              <a:ext uri="{FF2B5EF4-FFF2-40B4-BE49-F238E27FC236}">
                <a16:creationId xmlns:a16="http://schemas.microsoft.com/office/drawing/2014/main" id="{9AD68B1B-04AF-CE38-2358-7B8ECE111957}"/>
              </a:ext>
            </a:extLst>
          </p:cNvPr>
          <p:cNvSpPr/>
          <p:nvPr/>
        </p:nvSpPr>
        <p:spPr>
          <a:xfrm>
            <a:off x="3863748" y="1045130"/>
            <a:ext cx="1669408" cy="1076980"/>
          </a:xfrm>
          <a:prstGeom prst="snip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  <a:p>
            <a:pPr algn="ctr"/>
            <a:r>
              <a:rPr kumimoji="1" lang="ja-JP" altLang="en-US" sz="1600" b="1" dirty="0"/>
              <a:t>リモート</a:t>
            </a:r>
            <a:endParaRPr kumimoji="1" lang="en-US" altLang="ja-JP" sz="1600" b="1" dirty="0"/>
          </a:p>
          <a:p>
            <a:pPr algn="ctr"/>
            <a:r>
              <a:rPr kumimoji="1" lang="ja-JP" altLang="en-US" sz="1600" b="1" dirty="0"/>
              <a:t>リポジトリ</a:t>
            </a:r>
          </a:p>
        </p:txBody>
      </p:sp>
      <p:pic>
        <p:nvPicPr>
          <p:cNvPr id="47" name="図 46" descr="暗い, ノートパソコン が含まれている画像&#10;&#10;自動的に生成された説明">
            <a:extLst>
              <a:ext uri="{FF2B5EF4-FFF2-40B4-BE49-F238E27FC236}">
                <a16:creationId xmlns:a16="http://schemas.microsoft.com/office/drawing/2014/main" id="{22A0BB44-D2D4-1883-6657-26BD331DC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75" y="4233535"/>
            <a:ext cx="581025" cy="581025"/>
          </a:xfrm>
          <a:prstGeom prst="rect">
            <a:avLst/>
          </a:prstGeom>
        </p:spPr>
      </p:pic>
      <p:pic>
        <p:nvPicPr>
          <p:cNvPr id="48" name="図 47" descr="暗い, ノートパソコン が含まれている画像&#10;&#10;自動的に生成された説明">
            <a:extLst>
              <a:ext uri="{FF2B5EF4-FFF2-40B4-BE49-F238E27FC236}">
                <a16:creationId xmlns:a16="http://schemas.microsoft.com/office/drawing/2014/main" id="{7C72C5AB-D74E-875A-D926-4F279784D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44" y="3199090"/>
            <a:ext cx="581025" cy="581025"/>
          </a:xfrm>
          <a:prstGeom prst="rect">
            <a:avLst/>
          </a:prstGeom>
        </p:spPr>
      </p:pic>
      <p:pic>
        <p:nvPicPr>
          <p:cNvPr id="49" name="図 48" descr="暗い, ノートパソコン が含まれている画像&#10;&#10;自動的に生成された説明">
            <a:extLst>
              <a:ext uri="{FF2B5EF4-FFF2-40B4-BE49-F238E27FC236}">
                <a16:creationId xmlns:a16="http://schemas.microsoft.com/office/drawing/2014/main" id="{EC0AC6E8-CB3B-F36D-9FE9-0CF48640A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234" y="2073830"/>
            <a:ext cx="581025" cy="581025"/>
          </a:xfrm>
          <a:prstGeom prst="rect">
            <a:avLst/>
          </a:prstGeom>
        </p:spPr>
      </p:pic>
      <p:pic>
        <p:nvPicPr>
          <p:cNvPr id="51" name="図 50" descr="アイコン&#10;&#10;自動的に生成された説明">
            <a:extLst>
              <a:ext uri="{FF2B5EF4-FFF2-40B4-BE49-F238E27FC236}">
                <a16:creationId xmlns:a16="http://schemas.microsoft.com/office/drawing/2014/main" id="{509822DB-2265-D424-22AD-0AF213091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489" y="1140380"/>
            <a:ext cx="335695" cy="335695"/>
          </a:xfrm>
          <a:prstGeom prst="rect">
            <a:avLst/>
          </a:prstGeom>
        </p:spPr>
      </p:pic>
      <p:sp>
        <p:nvSpPr>
          <p:cNvPr id="59" name="矢印: 右 58">
            <a:extLst>
              <a:ext uri="{FF2B5EF4-FFF2-40B4-BE49-F238E27FC236}">
                <a16:creationId xmlns:a16="http://schemas.microsoft.com/office/drawing/2014/main" id="{4B785243-0387-5808-0BCE-B173B9C3F523}"/>
              </a:ext>
            </a:extLst>
          </p:cNvPr>
          <p:cNvSpPr/>
          <p:nvPr/>
        </p:nvSpPr>
        <p:spPr>
          <a:xfrm>
            <a:off x="1145955" y="775885"/>
            <a:ext cx="491927" cy="2692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矢印: 右 60">
            <a:extLst>
              <a:ext uri="{FF2B5EF4-FFF2-40B4-BE49-F238E27FC236}">
                <a16:creationId xmlns:a16="http://schemas.microsoft.com/office/drawing/2014/main" id="{BB87F179-64B8-A679-4CE5-47F303F88CD3}"/>
              </a:ext>
            </a:extLst>
          </p:cNvPr>
          <p:cNvSpPr/>
          <p:nvPr/>
        </p:nvSpPr>
        <p:spPr>
          <a:xfrm>
            <a:off x="2378061" y="740366"/>
            <a:ext cx="491927" cy="2692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A745728-BC08-FD68-EC26-8370885977D0}"/>
              </a:ext>
            </a:extLst>
          </p:cNvPr>
          <p:cNvSpPr/>
          <p:nvPr/>
        </p:nvSpPr>
        <p:spPr>
          <a:xfrm>
            <a:off x="421221" y="653293"/>
            <a:ext cx="504391" cy="530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0EEEA4BE-4F8E-64BB-71D2-5B81AEF7C211}"/>
              </a:ext>
            </a:extLst>
          </p:cNvPr>
          <p:cNvSpPr/>
          <p:nvPr/>
        </p:nvSpPr>
        <p:spPr>
          <a:xfrm>
            <a:off x="3625942" y="740367"/>
            <a:ext cx="491927" cy="2692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5" name="図 54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FA1760D8-8AE8-B1E4-CA49-40BCA04B23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38" y="656168"/>
            <a:ext cx="504391" cy="538490"/>
          </a:xfrm>
          <a:prstGeom prst="rect">
            <a:avLst/>
          </a:prstGeom>
        </p:spPr>
      </p:pic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88C890DD-28DD-4851-1AF0-D184626DA65F}"/>
              </a:ext>
            </a:extLst>
          </p:cNvPr>
          <p:cNvSpPr/>
          <p:nvPr/>
        </p:nvSpPr>
        <p:spPr>
          <a:xfrm>
            <a:off x="1719934" y="609600"/>
            <a:ext cx="504391" cy="530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5" name="図 64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B2D738B4-E195-1DD3-88D1-C40596E14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067" y="609600"/>
            <a:ext cx="504391" cy="538490"/>
          </a:xfrm>
          <a:prstGeom prst="rect">
            <a:avLst/>
          </a:prstGeom>
        </p:spPr>
      </p:pic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270C2A6-1875-22D5-9DF1-9F58D21511C1}"/>
              </a:ext>
            </a:extLst>
          </p:cNvPr>
          <p:cNvSpPr/>
          <p:nvPr/>
        </p:nvSpPr>
        <p:spPr>
          <a:xfrm>
            <a:off x="2964792" y="616505"/>
            <a:ext cx="504391" cy="530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7" name="図 66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3ECE4CE-F840-99A2-B676-AD4446DB24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409" y="618320"/>
            <a:ext cx="504391" cy="538490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01A8FF4C-88CA-293A-6C50-B9C5132C93B2}"/>
              </a:ext>
            </a:extLst>
          </p:cNvPr>
          <p:cNvSpPr/>
          <p:nvPr/>
        </p:nvSpPr>
        <p:spPr>
          <a:xfrm>
            <a:off x="4272545" y="626030"/>
            <a:ext cx="504391" cy="530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図 68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72ADD716-E1C7-B5CA-7828-52A77B6872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731" y="626030"/>
            <a:ext cx="504391" cy="538490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956E905-2188-EBAC-C642-1E5FF07DF43B}"/>
              </a:ext>
            </a:extLst>
          </p:cNvPr>
          <p:cNvSpPr txBox="1"/>
          <p:nvPr/>
        </p:nvSpPr>
        <p:spPr>
          <a:xfrm>
            <a:off x="1138510" y="1289057"/>
            <a:ext cx="50687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add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0633E63-588C-929F-B415-D3C362E185A0}"/>
              </a:ext>
            </a:extLst>
          </p:cNvPr>
          <p:cNvSpPr txBox="1"/>
          <p:nvPr/>
        </p:nvSpPr>
        <p:spPr>
          <a:xfrm>
            <a:off x="2212493" y="1283255"/>
            <a:ext cx="8344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commit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E8ACF94-78B1-4B05-0CF7-47D394B5AA32}"/>
              </a:ext>
            </a:extLst>
          </p:cNvPr>
          <p:cNvSpPr txBox="1"/>
          <p:nvPr/>
        </p:nvSpPr>
        <p:spPr>
          <a:xfrm>
            <a:off x="3557444" y="1283255"/>
            <a:ext cx="59824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push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78F62A3A-94A9-236E-5EC7-86D6A2DD10BA}"/>
              </a:ext>
            </a:extLst>
          </p:cNvPr>
          <p:cNvSpPr txBox="1"/>
          <p:nvPr/>
        </p:nvSpPr>
        <p:spPr>
          <a:xfrm>
            <a:off x="5122722" y="3960379"/>
            <a:ext cx="7069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$git init</a:t>
            </a:r>
            <a:r>
              <a:rPr kumimoji="1" lang="en-US" altLang="ja-JP" sz="1600" dirty="0"/>
              <a:t>					</a:t>
            </a:r>
            <a:r>
              <a:rPr kumimoji="1" lang="ja-JP" altLang="en-US" sz="1600" u="sng" dirty="0"/>
              <a:t>新しいプロジェクトを</a:t>
            </a:r>
            <a:r>
              <a:rPr kumimoji="1" lang="en-US" altLang="ja-JP" sz="1600" u="sng" dirty="0"/>
              <a:t>Git</a:t>
            </a:r>
            <a:r>
              <a:rPr kumimoji="1" lang="ja-JP" altLang="en-US" sz="1600" u="sng" dirty="0"/>
              <a:t>リポジトリとして初期化</a:t>
            </a:r>
            <a:endParaRPr kumimoji="1" lang="en-US" altLang="ja-JP" sz="1600" u="sng" dirty="0"/>
          </a:p>
          <a:p>
            <a:r>
              <a:rPr kumimoji="1" lang="en-US" altLang="ja-JP" dirty="0"/>
              <a:t>$git clone &lt;</a:t>
            </a:r>
            <a:r>
              <a:rPr kumimoji="1" lang="ja-JP" altLang="en-US" dirty="0"/>
              <a:t>リポジトリ名</a:t>
            </a:r>
            <a:r>
              <a:rPr kumimoji="1" lang="en-US" altLang="ja-JP" dirty="0"/>
              <a:t>&gt;	</a:t>
            </a:r>
            <a:r>
              <a:rPr kumimoji="1" lang="ja-JP" altLang="en-US" sz="1600" u="sng" dirty="0"/>
              <a:t>リモートリポジトリからローカルレポジトリへ複製</a:t>
            </a:r>
            <a:endParaRPr kumimoji="1" lang="en-US" altLang="ja-JP" u="sng" dirty="0"/>
          </a:p>
          <a:p>
            <a:r>
              <a:rPr kumimoji="1" lang="en-US" altLang="ja-JP" dirty="0"/>
              <a:t>$git add &lt;</a:t>
            </a:r>
            <a:r>
              <a:rPr kumimoji="1" lang="ja-JP" altLang="en-US" dirty="0"/>
              <a:t>ディレクトリ名</a:t>
            </a:r>
            <a:r>
              <a:rPr kumimoji="1" lang="en-US" altLang="ja-JP" dirty="0"/>
              <a:t>&gt;	</a:t>
            </a:r>
            <a:r>
              <a:rPr kumimoji="1" lang="ja-JP" altLang="en-US" sz="1600" u="sng" dirty="0"/>
              <a:t>変更をステージング</a:t>
            </a:r>
            <a:endParaRPr kumimoji="1" lang="en-US" altLang="ja-JP" u="sng" dirty="0"/>
          </a:p>
          <a:p>
            <a:r>
              <a:rPr kumimoji="1" lang="en-US" altLang="ja-JP" dirty="0"/>
              <a:t>$git add .					</a:t>
            </a:r>
            <a:r>
              <a:rPr kumimoji="1" lang="ja-JP" altLang="en-US" sz="1600" u="sng" dirty="0"/>
              <a:t>すべての変更をステージング</a:t>
            </a:r>
            <a:endParaRPr kumimoji="1" lang="en-US" altLang="ja-JP" sz="1600" u="sng" dirty="0"/>
          </a:p>
          <a:p>
            <a:r>
              <a:rPr kumimoji="1" lang="en-US" altLang="ja-JP" dirty="0"/>
              <a:t>$git commit -m “</a:t>
            </a:r>
            <a:r>
              <a:rPr kumimoji="1" lang="ja-JP" altLang="en-US" dirty="0"/>
              <a:t>メッセージ</a:t>
            </a:r>
            <a:r>
              <a:rPr kumimoji="1" lang="en-US" altLang="ja-JP" dirty="0"/>
              <a:t>”	</a:t>
            </a:r>
            <a:r>
              <a:rPr kumimoji="1" lang="ja-JP" altLang="en-US" sz="1600" u="sng" dirty="0"/>
              <a:t>ステージングした変更をメッセージ付きで確定</a:t>
            </a:r>
            <a:endParaRPr kumimoji="1" lang="en-US" altLang="ja-JP" u="sng" dirty="0"/>
          </a:p>
          <a:p>
            <a:r>
              <a:rPr kumimoji="1" lang="en-US" altLang="ja-JP" dirty="0"/>
              <a:t>$git status				</a:t>
            </a:r>
            <a:r>
              <a:rPr kumimoji="1" lang="ja-JP" altLang="en-US" sz="1600" u="sng" dirty="0"/>
              <a:t>ファイルの状態・変更を確認・取得</a:t>
            </a:r>
            <a:endParaRPr kumimoji="1" lang="en-US" altLang="ja-JP" u="sng" dirty="0"/>
          </a:p>
          <a:p>
            <a:r>
              <a:rPr kumimoji="1" lang="en-US" altLang="ja-JP" dirty="0"/>
              <a:t>$git pull					</a:t>
            </a:r>
            <a:r>
              <a:rPr kumimoji="1" lang="ja-JP" altLang="en-US" sz="1600" u="sng" dirty="0"/>
              <a:t>リモートリポジトリの最新の変更を取得</a:t>
            </a:r>
            <a:endParaRPr kumimoji="1" lang="en-US" altLang="ja-JP" u="sng" dirty="0"/>
          </a:p>
          <a:p>
            <a:r>
              <a:rPr kumimoji="1" lang="en-US" altLang="ja-JP" dirty="0"/>
              <a:t>$git push					</a:t>
            </a:r>
            <a:r>
              <a:rPr kumimoji="1" lang="ja-JP" altLang="en-US" sz="1600" u="sng" dirty="0"/>
              <a:t>ローカルリポジトリの変更をリモートリポジトリへ</a:t>
            </a:r>
            <a:endParaRPr kumimoji="1" lang="en-US" altLang="ja-JP" u="sng" dirty="0"/>
          </a:p>
        </p:txBody>
      </p:sp>
      <p:sp>
        <p:nvSpPr>
          <p:cNvPr id="79" name="矢印: 右 78">
            <a:extLst>
              <a:ext uri="{FF2B5EF4-FFF2-40B4-BE49-F238E27FC236}">
                <a16:creationId xmlns:a16="http://schemas.microsoft.com/office/drawing/2014/main" id="{C3F16938-007C-9F07-F288-DA22F8DB4AB6}"/>
              </a:ext>
            </a:extLst>
          </p:cNvPr>
          <p:cNvSpPr/>
          <p:nvPr/>
        </p:nvSpPr>
        <p:spPr>
          <a:xfrm rot="10800000">
            <a:off x="3625942" y="4926188"/>
            <a:ext cx="491927" cy="2692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D0A4F144-EE74-2644-3CEE-B586F91C4A4B}"/>
              </a:ext>
            </a:extLst>
          </p:cNvPr>
          <p:cNvSpPr txBox="1"/>
          <p:nvPr/>
        </p:nvSpPr>
        <p:spPr>
          <a:xfrm>
            <a:off x="3557444" y="5469076"/>
            <a:ext cx="50526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pull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9BEE15EC-9183-09FC-3B51-EB56DD92ECCF}"/>
              </a:ext>
            </a:extLst>
          </p:cNvPr>
          <p:cNvSpPr/>
          <p:nvPr/>
        </p:nvSpPr>
        <p:spPr>
          <a:xfrm>
            <a:off x="4320401" y="4795420"/>
            <a:ext cx="504391" cy="530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1" name="図 80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7AC17A6E-1668-F1E5-2190-630BD119ED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01" y="4804141"/>
            <a:ext cx="504391" cy="538490"/>
          </a:xfrm>
          <a:prstGeom prst="rect">
            <a:avLst/>
          </a:prstGeom>
        </p:spPr>
      </p:pic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B3280E6-84EB-E04F-3D52-08C01DE684EA}"/>
              </a:ext>
            </a:extLst>
          </p:cNvPr>
          <p:cNvSpPr/>
          <p:nvPr/>
        </p:nvSpPr>
        <p:spPr>
          <a:xfrm>
            <a:off x="2961904" y="4794616"/>
            <a:ext cx="504391" cy="530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0" name="図 79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C70FC706-728F-50C9-2AB8-DF64C7989D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409" y="4804141"/>
            <a:ext cx="504391" cy="538490"/>
          </a:xfrm>
          <a:prstGeom prst="rect">
            <a:avLst/>
          </a:prstGeom>
        </p:spPr>
      </p:pic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BC863B36-EFCD-3359-03E4-CCE5177957CE}"/>
              </a:ext>
            </a:extLst>
          </p:cNvPr>
          <p:cNvSpPr txBox="1"/>
          <p:nvPr/>
        </p:nvSpPr>
        <p:spPr>
          <a:xfrm>
            <a:off x="5122722" y="3675284"/>
            <a:ext cx="706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コマンド </a:t>
            </a:r>
            <a:r>
              <a:rPr kumimoji="1" lang="en-US" altLang="ja-JP" dirty="0"/>
              <a:t>					</a:t>
            </a:r>
            <a:r>
              <a:rPr kumimoji="1" lang="ja-JP" altLang="en-US" dirty="0"/>
              <a:t>説明</a:t>
            </a: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F3B286D2-CFFC-5686-1699-2E62FE3E3891}"/>
              </a:ext>
            </a:extLst>
          </p:cNvPr>
          <p:cNvCxnSpPr>
            <a:cxnSpLocks/>
          </p:cNvCxnSpPr>
          <p:nvPr/>
        </p:nvCxnSpPr>
        <p:spPr>
          <a:xfrm>
            <a:off x="5145881" y="4002825"/>
            <a:ext cx="7022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 descr="ロゴ, アイコン&#10;&#10;自動的に生成された説明">
            <a:extLst>
              <a:ext uri="{FF2B5EF4-FFF2-40B4-BE49-F238E27FC236}">
                <a16:creationId xmlns:a16="http://schemas.microsoft.com/office/drawing/2014/main" id="{0C48BC6C-8222-EE8D-8A2E-8A8C50464F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650" y="3111731"/>
            <a:ext cx="1353724" cy="56529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82298E7-7F77-20C0-36AC-5EE0F67F9B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0374" y="95905"/>
            <a:ext cx="1669407" cy="327592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C0C04F9-0382-19F1-1945-18657CAD2372}"/>
              </a:ext>
            </a:extLst>
          </p:cNvPr>
          <p:cNvSpPr/>
          <p:nvPr/>
        </p:nvSpPr>
        <p:spPr>
          <a:xfrm>
            <a:off x="5951333" y="952442"/>
            <a:ext cx="1266825" cy="1645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ここに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更新されたファイルが表示される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CC63C098-13D8-86B2-AF29-7757193224D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62555"/>
          <a:stretch/>
        </p:blipFill>
        <p:spPr>
          <a:xfrm>
            <a:off x="9863120" y="95905"/>
            <a:ext cx="1917042" cy="3275926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53AF5D8-9224-BFF9-723C-354E9C7187BE}"/>
              </a:ext>
            </a:extLst>
          </p:cNvPr>
          <p:cNvSpPr/>
          <p:nvPr/>
        </p:nvSpPr>
        <p:spPr>
          <a:xfrm>
            <a:off x="10229360" y="2794787"/>
            <a:ext cx="222739" cy="534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14951FD-4330-2A29-B0D9-D527B6F12AC1}"/>
              </a:ext>
            </a:extLst>
          </p:cNvPr>
          <p:cNvSpPr/>
          <p:nvPr/>
        </p:nvSpPr>
        <p:spPr>
          <a:xfrm>
            <a:off x="10229360" y="866661"/>
            <a:ext cx="222739" cy="534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343771E-EA27-1406-F59E-2EC80B1F3352}"/>
              </a:ext>
            </a:extLst>
          </p:cNvPr>
          <p:cNvSpPr/>
          <p:nvPr/>
        </p:nvSpPr>
        <p:spPr>
          <a:xfrm>
            <a:off x="10229360" y="1118801"/>
            <a:ext cx="222739" cy="534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1BB68B1-3427-F03A-3145-77A6698593F0}"/>
              </a:ext>
            </a:extLst>
          </p:cNvPr>
          <p:cNvSpPr/>
          <p:nvPr/>
        </p:nvSpPr>
        <p:spPr>
          <a:xfrm>
            <a:off x="10229360" y="1344175"/>
            <a:ext cx="222739" cy="534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1BE4A98-2704-FD78-B2FB-AF5DCD0971BA}"/>
              </a:ext>
            </a:extLst>
          </p:cNvPr>
          <p:cNvSpPr/>
          <p:nvPr/>
        </p:nvSpPr>
        <p:spPr>
          <a:xfrm>
            <a:off x="10229360" y="1576090"/>
            <a:ext cx="222739" cy="534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3ABC6BA-6503-6AF6-461F-3B9BD310936D}"/>
              </a:ext>
            </a:extLst>
          </p:cNvPr>
          <p:cNvSpPr/>
          <p:nvPr/>
        </p:nvSpPr>
        <p:spPr>
          <a:xfrm>
            <a:off x="10229360" y="1830047"/>
            <a:ext cx="222739" cy="534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4BC7431-FEEB-AF17-B43F-6152E2315591}"/>
              </a:ext>
            </a:extLst>
          </p:cNvPr>
          <p:cNvSpPr/>
          <p:nvPr/>
        </p:nvSpPr>
        <p:spPr>
          <a:xfrm>
            <a:off x="10234123" y="2073830"/>
            <a:ext cx="222739" cy="534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32FF722-2697-7B48-FCD1-F61BC497B3F2}"/>
              </a:ext>
            </a:extLst>
          </p:cNvPr>
          <p:cNvSpPr/>
          <p:nvPr/>
        </p:nvSpPr>
        <p:spPr>
          <a:xfrm>
            <a:off x="10229360" y="2316023"/>
            <a:ext cx="222739" cy="534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06E4E9E-8F90-CAD2-D055-CE1ABC878848}"/>
              </a:ext>
            </a:extLst>
          </p:cNvPr>
          <p:cNvSpPr/>
          <p:nvPr/>
        </p:nvSpPr>
        <p:spPr>
          <a:xfrm>
            <a:off x="10229361" y="3282353"/>
            <a:ext cx="222738" cy="534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4760799-7097-A157-7856-12325922A64E}"/>
              </a:ext>
            </a:extLst>
          </p:cNvPr>
          <p:cNvSpPr/>
          <p:nvPr/>
        </p:nvSpPr>
        <p:spPr>
          <a:xfrm>
            <a:off x="10229361" y="3038570"/>
            <a:ext cx="222738" cy="534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DC2662C8-A4BF-7B99-6B05-41150B89E7A9}"/>
              </a:ext>
            </a:extLst>
          </p:cNvPr>
          <p:cNvSpPr/>
          <p:nvPr/>
        </p:nvSpPr>
        <p:spPr>
          <a:xfrm>
            <a:off x="7791650" y="1476075"/>
            <a:ext cx="1353724" cy="2765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2F3BB8E-5482-E400-6856-867B6EFB83BB}"/>
              </a:ext>
            </a:extLst>
          </p:cNvPr>
          <p:cNvSpPr txBox="1"/>
          <p:nvPr/>
        </p:nvSpPr>
        <p:spPr>
          <a:xfrm>
            <a:off x="0" y="6392763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Git Hub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–</a:t>
            </a:r>
            <a:r>
              <a:rPr kumimoji="1" lang="ja-JP" altLang="en-US" sz="2400" dirty="0"/>
              <a:t> レポジトリを簡単に説明</a:t>
            </a:r>
          </a:p>
        </p:txBody>
      </p:sp>
    </p:spTree>
    <p:extLst>
      <p:ext uri="{BB962C8B-B14F-4D97-AF65-F5344CB8AC3E}">
        <p14:creationId xmlns:p14="http://schemas.microsoft.com/office/powerpoint/2010/main" val="3939462314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175</TotalTime>
  <Words>148</Words>
  <Application>Microsoft Office PowerPoint</Application>
  <PresentationFormat>ワイド画面</PresentationFormat>
  <Paragraphs>28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Calibri</vt:lpstr>
      <vt:lpstr>Calibri Light</vt:lpstr>
      <vt:lpstr>レトロスペクト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reon ebashi</dc:creator>
  <cp:lastModifiedBy>reon ebashi</cp:lastModifiedBy>
  <cp:revision>8</cp:revision>
  <dcterms:created xsi:type="dcterms:W3CDTF">2023-11-10T04:58:30Z</dcterms:created>
  <dcterms:modified xsi:type="dcterms:W3CDTF">2023-11-13T00:58:24Z</dcterms:modified>
</cp:coreProperties>
</file>