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F5266-CC6C-04DA-7222-CE3BAFDB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5BD14F-D80D-065D-2671-D6749D9F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086265-D5F4-633A-76D9-B54BF759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6B67B-1D2F-6591-B98B-16CB885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C46BA-C685-806D-0ACB-F1DB133E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2794D-EB22-ED63-8C8E-A5C9C128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7A914B-170E-4AB8-2381-0A3FF434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B4F96-D682-AF8E-82F4-15F20F1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9C6483-CE59-3160-7C6F-D199A640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76E42-3EDD-55A0-6C02-62BD7B1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D3FADC-9E2D-3DD3-E688-29BAC9D2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7FB383-D2E1-35EE-7C3C-1BBF86DF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73DF9-0C21-6DDD-2685-106707D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A094B-3D71-D14A-5EFD-8BE4FD7C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66067-23EF-9AFC-6BF0-C8880D5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7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B5FD-5FF0-F88B-A819-6F07825D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E7048-C3D9-2E85-B530-3E366DD6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AF59-712A-0A74-EC54-0FA5809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4ED24-8747-6CF4-5AC3-FBBCFEC3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14683-4FE1-74D4-DB04-BE83F13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AC76-9269-B04F-1363-FD375E34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19396-417D-A20C-A890-AC3F5EA0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0F67B-BC6E-82FD-949C-D48016A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6AF41-4FAA-1B60-8B9F-B148473E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7066B-5594-B6AA-1607-1560883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13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BEC81-46C1-DA40-B90C-4D751B7C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2288B-CBEF-D90C-A822-F10A730DB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BE8B03-F6D5-74CE-79D6-D2D9738F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5428F5-83D9-79F2-6228-E7360BD2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F446C-ED39-DCB8-CE77-5045112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ED42C-0D2D-939E-EA2B-65D27A48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08CA3-12C1-8C4A-F0E1-433DDC63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1DCDBD-DE30-3B11-E4F6-24D8A6F2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938126-F175-51D5-82F6-4F828D69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F254BE-88B4-B966-088B-055550A4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7C4A09-001D-7BD1-3FCD-1A4557A28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134333-3079-9082-4F2A-36D9C05F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FFDFE5-50E7-0139-7932-06FD2C54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9726B-6343-197F-8074-48A2679E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DB98-ACC0-237C-15C4-A57C4D1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EEDB21-4E32-E395-40A1-0FBD8ABE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B11CFB-4722-1A50-1F9E-F16E8E9C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01D2DA-E9BF-B762-AEE8-278332CE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517382-A9E9-4136-0A80-126DD4E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AA5588-3CB4-D440-7B6E-9F112A8B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ED9F9-38F3-B863-1B3E-EA8C91B9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542C9-A61D-0B69-B75D-E6C72729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305B7-CEEE-3BBC-F6A0-0DA58AC8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F8897-76A4-D682-84E6-4A32B240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9801E-F4DE-356D-618E-033DBFFF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DB510-FCAA-B2CD-A89B-1D81142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6FCE9-1C76-450C-1B0B-7287DE99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7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519B4-0BA8-0547-5699-606BF6D3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E34F94-D5A9-CBC0-3750-84A8AB24C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129442-4974-6B77-63F3-3B4246C1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2B5C0-C0D8-1C93-97D9-C833354C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D5FD2B-1AAC-0998-9968-B287DF9F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72FD33-914D-0CAF-0B2F-0B4CADD3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50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F2396-32D0-1D66-94FF-E71C56FF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CB1445-A34B-8C3F-4B99-99C463E8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4C0E6-FE5D-03D8-1728-DD9F5623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0A07-83FF-4437-A751-8C4BD7FD35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89671-BAEB-E25D-3ED1-2186A7B5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398AD-6E2E-FB16-4E95-6D570F40A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FDC32D-79A2-D8F6-1D15-A0296514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5" y="165253"/>
            <a:ext cx="3409642" cy="61198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F41ED5-AA6C-86BE-54F0-0142F62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1" y="2270393"/>
            <a:ext cx="2797271" cy="38031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BC98D-EFB6-C7F0-0BF3-E516422EAA6B}"/>
              </a:ext>
            </a:extLst>
          </p:cNvPr>
          <p:cNvSpPr txBox="1"/>
          <p:nvPr/>
        </p:nvSpPr>
        <p:spPr>
          <a:xfrm>
            <a:off x="6207669" y="702469"/>
            <a:ext cx="59843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自分の好きな型を宣言できる。</a:t>
            </a:r>
            <a:br>
              <a:rPr kumimoji="1" lang="en-US" altLang="ja-JP" dirty="0"/>
            </a:br>
            <a:r>
              <a:rPr kumimoji="1" lang="en-US" altLang="ja-JP" dirty="0"/>
              <a:t>RPG</a:t>
            </a:r>
            <a:r>
              <a:rPr kumimoji="1" lang="ja-JP" altLang="en-US" dirty="0"/>
              <a:t>などで例えるならば、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戦士、僧侶、盗賊、魔法使い</a:t>
            </a:r>
            <a:br>
              <a:rPr kumimoji="1" lang="en-US" altLang="ja-JP" dirty="0"/>
            </a:br>
            <a:r>
              <a:rPr kumimoji="1" lang="ja-JP" altLang="en-US" dirty="0"/>
              <a:t>など追加するときに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//</a:t>
            </a:r>
            <a:r>
              <a:rPr kumimoji="1" lang="ja-JP" altLang="en-US" dirty="0"/>
              <a:t>プレイヤーの職業を設定する関数</a:t>
            </a:r>
            <a:br>
              <a:rPr kumimoji="1" lang="en-US" altLang="ja-JP" dirty="0"/>
            </a:br>
            <a:r>
              <a:rPr kumimoji="1" lang="en-US" altLang="ja-JP" dirty="0" err="1"/>
              <a:t>player.setJob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Class.Worrior</a:t>
            </a:r>
            <a:r>
              <a:rPr kumimoji="1" lang="en-US" altLang="ja-JP" dirty="0"/>
              <a:t>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という風にプレイヤーに特定の型を内包させることができる。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ほかにも 列挙型の要素には値を設定できる。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Enum Fruits {</a:t>
            </a:r>
          </a:p>
          <a:p>
            <a:r>
              <a:rPr kumimoji="1" lang="en-US" altLang="ja-JP" dirty="0"/>
              <a:t>	Apple = 120,</a:t>
            </a:r>
          </a:p>
          <a:p>
            <a:r>
              <a:rPr kumimoji="1" lang="en-US" altLang="ja-JP" dirty="0"/>
              <a:t>	Grape = 210,</a:t>
            </a:r>
          </a:p>
          <a:p>
            <a:r>
              <a:rPr kumimoji="1" lang="en-US" altLang="ja-JP" dirty="0"/>
              <a:t>	Melon = 360,</a:t>
            </a:r>
          </a:p>
          <a:p>
            <a:r>
              <a:rPr kumimoji="1" lang="en-US" altLang="ja-JP" dirty="0"/>
              <a:t>}</a:t>
            </a:r>
            <a:br>
              <a:rPr kumimoji="1" lang="en-US" altLang="ja-JP" dirty="0"/>
            </a:br>
            <a:r>
              <a:rPr kumimoji="1" lang="en-US" altLang="ja-JP" dirty="0" err="1"/>
              <a:t>Console.WriteLine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{0}</a:t>
            </a:r>
            <a:r>
              <a:rPr kumimoji="1" lang="ja-JP" altLang="en-US" dirty="0"/>
              <a:t>円です。</a:t>
            </a:r>
            <a:r>
              <a:rPr kumimoji="1" lang="en-US" altLang="ja-JP" dirty="0"/>
              <a:t>”, </a:t>
            </a:r>
            <a:r>
              <a:rPr kumimoji="1" lang="en-US" altLang="ja-JP" dirty="0" err="1"/>
              <a:t>Fruits.Apple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// -&gt; 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120</a:t>
            </a:r>
            <a:r>
              <a:rPr kumimoji="1" lang="ja-JP" altLang="en-US" dirty="0"/>
              <a:t>円です。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AC387-3956-8E47-E65E-F57DDB593C43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A6AC3-F607-59F1-CBC7-B71414CA9CFC}"/>
              </a:ext>
            </a:extLst>
          </p:cNvPr>
          <p:cNvSpPr txBox="1"/>
          <p:nvPr/>
        </p:nvSpPr>
        <p:spPr>
          <a:xfrm>
            <a:off x="3676351" y="12853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C# - </a:t>
            </a:r>
            <a:r>
              <a:rPr kumimoji="1" lang="ja-JP" altLang="en-US" sz="3200" dirty="0"/>
              <a:t>列挙型 </a:t>
            </a:r>
            <a:r>
              <a:rPr kumimoji="1" lang="en-US" altLang="ja-JP" sz="3200" dirty="0"/>
              <a:t>( Enum)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4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B3B9D6-D786-8E5C-8958-9845AF96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" y="698389"/>
            <a:ext cx="6049219" cy="48298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07D165-A57A-DD37-75E9-ACD93C11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5611437"/>
            <a:ext cx="12192000" cy="10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</cp:revision>
  <dcterms:created xsi:type="dcterms:W3CDTF">2023-11-06T03:21:29Z</dcterms:created>
  <dcterms:modified xsi:type="dcterms:W3CDTF">2023-11-13T04:15:13Z</dcterms:modified>
</cp:coreProperties>
</file>