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742113" cy="9875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7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194-8E51-4EAC-BF03-004C6C6B887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BDE1-6C7B-4DF7-BAFE-45BB8730B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83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194-8E51-4EAC-BF03-004C6C6B887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BDE1-6C7B-4DF7-BAFE-45BB8730B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47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194-8E51-4EAC-BF03-004C6C6B887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BDE1-6C7B-4DF7-BAFE-45BB8730B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68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194-8E51-4EAC-BF03-004C6C6B887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BDE1-6C7B-4DF7-BAFE-45BB8730B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55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194-8E51-4EAC-BF03-004C6C6B887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BDE1-6C7B-4DF7-BAFE-45BB8730B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66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194-8E51-4EAC-BF03-004C6C6B887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BDE1-6C7B-4DF7-BAFE-45BB8730B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92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194-8E51-4EAC-BF03-004C6C6B887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BDE1-6C7B-4DF7-BAFE-45BB8730B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60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194-8E51-4EAC-BF03-004C6C6B887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BDE1-6C7B-4DF7-BAFE-45BB8730B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25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194-8E51-4EAC-BF03-004C6C6B887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BDE1-6C7B-4DF7-BAFE-45BB8730B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8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194-8E51-4EAC-BF03-004C6C6B887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BDE1-6C7B-4DF7-BAFE-45BB8730B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02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7194-8E51-4EAC-BF03-004C6C6B887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BDE1-6C7B-4DF7-BAFE-45BB8730B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32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7194-8E51-4EAC-BF03-004C6C6B887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BDE1-6C7B-4DF7-BAFE-45BB8730B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11">
            <a:extLst>
              <a:ext uri="{FF2B5EF4-FFF2-40B4-BE49-F238E27FC236}">
                <a16:creationId xmlns:a16="http://schemas.microsoft.com/office/drawing/2014/main" id="{5E76CFD7-9A1A-2BB8-0B28-675AF016F4BB}"/>
              </a:ext>
            </a:extLst>
          </p:cNvPr>
          <p:cNvSpPr/>
          <p:nvPr/>
        </p:nvSpPr>
        <p:spPr>
          <a:xfrm rot="503903">
            <a:off x="93961" y="7505697"/>
            <a:ext cx="6670076" cy="467392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6275FAAE-884B-381C-CA37-F9F9010B4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850"/>
            <a:ext cx="6858000" cy="267092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C2FF88-D253-DF9A-190B-6ABA73AF8DB2}"/>
              </a:ext>
            </a:extLst>
          </p:cNvPr>
          <p:cNvSpPr txBox="1"/>
          <p:nvPr/>
        </p:nvSpPr>
        <p:spPr>
          <a:xfrm>
            <a:off x="0" y="3839647"/>
            <a:ext cx="6858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atin typeface="+mj-ea"/>
                <a:ea typeface="+mj-ea"/>
              </a:rPr>
              <a:t>	</a:t>
            </a:r>
            <a:r>
              <a:rPr kumimoji="1" lang="en-US" altLang="ja-JP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2B - </a:t>
            </a:r>
            <a:r>
              <a:rPr kumimoji="1" lang="ja-JP" altLang="en-US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佐俣 昴 </a:t>
            </a:r>
            <a:r>
              <a:rPr kumimoji="1" lang="en-US" altLang="ja-JP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		</a:t>
            </a:r>
            <a:r>
              <a:rPr kumimoji="1" lang="ja-JP" altLang="en-US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さん</a:t>
            </a:r>
            <a:endParaRPr kumimoji="1" lang="en-US" altLang="ja-JP" sz="5400" kern="1600" spc="100" dirty="0">
              <a:uFill>
                <a:solidFill>
                  <a:schemeClr val="accent1"/>
                </a:solidFill>
              </a:uFill>
              <a:latin typeface="+mj-ea"/>
              <a:ea typeface="+mj-ea"/>
            </a:endParaRPr>
          </a:p>
          <a:p>
            <a:r>
              <a:rPr kumimoji="1" lang="en-US" altLang="ja-JP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	2B -</a:t>
            </a:r>
            <a:r>
              <a:rPr kumimoji="1" lang="ja-JP" altLang="en-US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 矢口 由紘</a:t>
            </a:r>
            <a:r>
              <a:rPr kumimoji="1" lang="en-US" altLang="ja-JP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	</a:t>
            </a:r>
            <a:r>
              <a:rPr kumimoji="1" lang="ja-JP" altLang="en-US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さん</a:t>
            </a:r>
            <a:br>
              <a:rPr kumimoji="1" lang="en-US" altLang="ja-JP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</a:br>
            <a:r>
              <a:rPr kumimoji="1" lang="en-US" altLang="ja-JP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	2B - </a:t>
            </a:r>
            <a:r>
              <a:rPr kumimoji="1" lang="ja-JP" altLang="en-US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鈴木 康生</a:t>
            </a:r>
            <a:r>
              <a:rPr kumimoji="1" lang="en-US" altLang="ja-JP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	</a:t>
            </a:r>
            <a:r>
              <a:rPr kumimoji="1" lang="ja-JP" altLang="en-US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さん</a:t>
            </a:r>
            <a:br>
              <a:rPr kumimoji="1" lang="en-US" altLang="ja-JP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</a:br>
            <a:r>
              <a:rPr kumimoji="1" lang="en-US" altLang="ja-JP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	2B - </a:t>
            </a:r>
            <a:r>
              <a:rPr kumimoji="1" lang="ja-JP" altLang="en-US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用田 珠梨</a:t>
            </a:r>
            <a:r>
              <a:rPr kumimoji="1" lang="en-US" altLang="ja-JP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	</a:t>
            </a:r>
            <a:r>
              <a:rPr kumimoji="1" lang="ja-JP" altLang="en-US" sz="5400" kern="1600" spc="100" dirty="0">
                <a:uFill>
                  <a:solidFill>
                    <a:schemeClr val="accent1"/>
                  </a:solidFill>
                </a:uFill>
                <a:latin typeface="+mj-ea"/>
                <a:ea typeface="+mj-ea"/>
              </a:rPr>
              <a:t>さん</a:t>
            </a:r>
            <a:endParaRPr kumimoji="1" lang="en-US" altLang="ja-JP" sz="5400" kern="1600" spc="100" dirty="0">
              <a:uFill>
                <a:solidFill>
                  <a:schemeClr val="accent1"/>
                </a:solidFill>
              </a:uFill>
              <a:latin typeface="+mj-ea"/>
              <a:ea typeface="+mj-ea"/>
            </a:endParaRPr>
          </a:p>
          <a:p>
            <a:endParaRPr kumimoji="1" lang="en-US" altLang="ja-JP" sz="5400" dirty="0">
              <a:latin typeface="+mj-ea"/>
              <a:ea typeface="+mj-ea"/>
            </a:endParaRPr>
          </a:p>
          <a:p>
            <a:endParaRPr kumimoji="1" lang="en-US" altLang="ja-JP" sz="5400" dirty="0">
              <a:latin typeface="+mj-ea"/>
              <a:ea typeface="+mj-ea"/>
            </a:endParaRPr>
          </a:p>
          <a:p>
            <a:r>
              <a:rPr kumimoji="1" lang="en-US" altLang="ja-JP" sz="54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kumimoji="1" lang="ja-JP" altLang="en-US" sz="5400" b="1" dirty="0">
                <a:solidFill>
                  <a:schemeClr val="bg1"/>
                </a:solidFill>
                <a:latin typeface="+mn-ea"/>
              </a:rPr>
              <a:t>フィードバックを</a:t>
            </a:r>
            <a:endParaRPr kumimoji="1" lang="en-US" altLang="ja-JP" sz="54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en-US" altLang="ja-JP" sz="5400" b="1" dirty="0">
                <a:solidFill>
                  <a:schemeClr val="bg1"/>
                </a:solidFill>
                <a:latin typeface="+mn-ea"/>
              </a:rPr>
              <a:t>	</a:t>
            </a:r>
            <a:r>
              <a:rPr kumimoji="1" lang="ja-JP" altLang="en-US" sz="5400" b="1" dirty="0">
                <a:solidFill>
                  <a:schemeClr val="bg1"/>
                </a:solidFill>
                <a:latin typeface="+mn-ea"/>
              </a:rPr>
              <a:t>してくれたみんな</a:t>
            </a:r>
            <a:br>
              <a:rPr kumimoji="1" lang="en-US" altLang="ja-JP" sz="5400" dirty="0">
                <a:latin typeface="+mj-ea"/>
                <a:ea typeface="+mj-ea"/>
              </a:rPr>
            </a:br>
            <a:r>
              <a:rPr kumimoji="1" lang="en-US" altLang="ja-JP" sz="5400" dirty="0">
                <a:latin typeface="+mj-ea"/>
                <a:ea typeface="+mj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872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</TotalTime>
  <Words>43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9</cp:revision>
  <cp:lastPrinted>2024-01-25T06:06:25Z</cp:lastPrinted>
  <dcterms:created xsi:type="dcterms:W3CDTF">2024-01-25T05:11:14Z</dcterms:created>
  <dcterms:modified xsi:type="dcterms:W3CDTF">2024-01-25T06:21:16Z</dcterms:modified>
</cp:coreProperties>
</file>