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874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93C2F2-6FBA-A4AA-090F-10EF922AE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BDB449C-D0A9-7496-058E-881B988D5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9DB3C2-46DD-9C4B-6EBA-66911F6EC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4C4E-CFB1-4ADE-B7A4-89F77279F7E8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AD8EF6-AD4C-6A36-E755-6FCB1C71A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1DF7DC-EC87-61A9-7FEE-14797017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8E064-FBAC-415F-BCD8-3F90AD7861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459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BBB346-12D3-F21F-F678-DE2BEBA2C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3356A1B-E4F7-FD9E-B219-A2456967C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93B10B-1976-2EC8-F9B3-F2992812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4C4E-CFB1-4ADE-B7A4-89F77279F7E8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1E9731-ADF9-2058-0659-E6DCBCF0D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7FED47-B112-4633-2470-8E504D239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8E064-FBAC-415F-BCD8-3F90AD7861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069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CA24E42-DEC2-081D-0B5E-829ADD5923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AAB5660-4446-D957-6E5D-CF3804AB6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2D436C-47B8-0035-4954-B44B846D8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4C4E-CFB1-4ADE-B7A4-89F77279F7E8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F04CB1-7CD7-1D39-1D4E-1C276E84B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A9C18B-7A66-32C3-C6BE-98758BC46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8E064-FBAC-415F-BCD8-3F90AD7861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6628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106E3F-9D95-E3F9-EEBF-3E1713EAA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D06200-1183-6411-19AC-5B94FA535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19259E-9FD1-0A85-477D-C8D999413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4C4E-CFB1-4ADE-B7A4-89F77279F7E8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6328DC-0452-0654-F9D2-F7E1D40AB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5B7916-60CE-9F5F-DBD0-467506E02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8E064-FBAC-415F-BCD8-3F90AD7861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4582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BFAC9-A103-A42D-0519-F35C83636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A058D2-6BC1-F610-B88C-0EF9692DA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33C215-0F16-7B5E-2A31-C7D5BC001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4C4E-CFB1-4ADE-B7A4-89F77279F7E8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7AEEE0-67D8-6BE7-B7C1-CD04FC38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798054-81EB-B6AA-43D1-1E2285901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8E064-FBAC-415F-BCD8-3F90AD7861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9324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E6823C-6300-3BE0-4E6F-8A87B2313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80C796-5D7C-10D5-C39A-ABA458BD2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184B34D-6F27-626A-1486-6443FC8C5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1D7F73-D606-D0C0-E31F-722A479D0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4C4E-CFB1-4ADE-B7A4-89F77279F7E8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62671C-0C34-1C99-662F-BA0E9B011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4E7FCB-269E-BDF7-31D4-863805D31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8E064-FBAC-415F-BCD8-3F90AD7861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149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C06B2C-A52D-B1FC-07C0-49656BDB2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94E9AC-402B-8B1E-681A-A35CF30A7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5D7D674-59CE-F37A-2B51-408DCEF3C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B4CDCA9-E2F1-C40A-AD64-B8500FA83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BFA10A7-0AA7-685D-30F3-638A387229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2075018-5CEF-41DA-C332-4B7166E4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4C4E-CFB1-4ADE-B7A4-89F77279F7E8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B6428E0-26FC-C5B5-54F1-EF78ACFEB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155291C-CDD3-A7FA-15D2-72339FC54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8E064-FBAC-415F-BCD8-3F90AD7861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5271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4B6BC-B38F-9458-FEB4-79143F53D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B935F96-646C-3CD1-CF88-80E26E34A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4C4E-CFB1-4ADE-B7A4-89F77279F7E8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DA4431C-EE02-34F9-9739-E7A91312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D9B6317-C8E6-6BE0-7741-254F320E7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8E064-FBAC-415F-BCD8-3F90AD7861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040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1E7A5F3-B62A-8C26-811E-0B6C956F8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4C4E-CFB1-4ADE-B7A4-89F77279F7E8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1CA8656-13D0-C073-EE78-14AFCC8E5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7F7C6AD-E4E8-9F37-03B1-9E15B7ADE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8E064-FBAC-415F-BCD8-3F90AD7861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936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20428B-D95E-DC22-C272-75069E4EF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A56B79-572F-9F95-13EC-74013B886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760255-DCDF-25CD-020D-BA39C3FAE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2EBB56-DA31-D1CC-DEB1-774DD30BD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4C4E-CFB1-4ADE-B7A4-89F77279F7E8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EC3DB2-8C4B-89B1-ABD0-174AD88EE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547174-B369-BE2F-FABF-4DF13F743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8E064-FBAC-415F-BCD8-3F90AD7861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8112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016038-8216-8969-8319-38193D51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91074B0-AAB3-F159-2405-A4F7FA867E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5E5B3D-C025-1DBF-BBD3-C681B89C0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8838873-EDF1-35F1-E6E4-345CA475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4C4E-CFB1-4ADE-B7A4-89F77279F7E8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38CD1A-ECB7-E9D5-C4F0-DEDCE1D84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FFBA7C-B301-CBF0-4D70-5635AB232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8E064-FBAC-415F-BCD8-3F90AD7861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4145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F492C4F-FD41-BF1C-7947-BD3EF54FD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4059ED0-8C6F-03EE-A8E6-1FF710D14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01CC6E-BA92-A558-D4BD-4FB1B23057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C4C4E-CFB1-4ADE-B7A4-89F77279F7E8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FE1BA9-F686-F003-4274-10DF8241C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48F654-FD74-D85B-D0C7-2FDD53540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8E064-FBAC-415F-BCD8-3F90AD7861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08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69AFA58-E833-BD78-2231-81CF9B9B217F}"/>
              </a:ext>
            </a:extLst>
          </p:cNvPr>
          <p:cNvSpPr txBox="1"/>
          <p:nvPr/>
        </p:nvSpPr>
        <p:spPr>
          <a:xfrm>
            <a:off x="-419100" y="-171450"/>
            <a:ext cx="13030200" cy="255454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0" b="1" dirty="0">
                <a:solidFill>
                  <a:srgbClr val="0070C0"/>
                </a:solidFill>
              </a:rPr>
              <a:t>Attendance</a:t>
            </a:r>
            <a:endParaRPr kumimoji="1" lang="ja-JP" altLang="en-US" sz="16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056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69AFA58-E833-BD78-2231-81CF9B9B217F}"/>
              </a:ext>
            </a:extLst>
          </p:cNvPr>
          <p:cNvSpPr txBox="1"/>
          <p:nvPr/>
        </p:nvSpPr>
        <p:spPr>
          <a:xfrm>
            <a:off x="-419100" y="-171450"/>
            <a:ext cx="13030200" cy="255454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0" b="1" dirty="0">
                <a:solidFill>
                  <a:srgbClr val="0070C0"/>
                </a:solidFill>
              </a:rPr>
              <a:t>Check</a:t>
            </a:r>
            <a:endParaRPr kumimoji="1" lang="ja-JP" altLang="en-US" sz="16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261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69AFA58-E833-BD78-2231-81CF9B9B217F}"/>
              </a:ext>
            </a:extLst>
          </p:cNvPr>
          <p:cNvSpPr txBox="1"/>
          <p:nvPr/>
        </p:nvSpPr>
        <p:spPr>
          <a:xfrm>
            <a:off x="-419100" y="-171450"/>
            <a:ext cx="13030200" cy="255454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0" b="1" dirty="0">
                <a:solidFill>
                  <a:srgbClr val="0070C0"/>
                </a:solidFill>
              </a:rPr>
              <a:t>System</a:t>
            </a:r>
            <a:endParaRPr kumimoji="1" lang="ja-JP" altLang="en-US" sz="16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847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ワイド画面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reon ebashi</dc:creator>
  <cp:lastModifiedBy>reon ebashi</cp:lastModifiedBy>
  <cp:revision>1</cp:revision>
  <dcterms:created xsi:type="dcterms:W3CDTF">2024-01-25T06:23:00Z</dcterms:created>
  <dcterms:modified xsi:type="dcterms:W3CDTF">2024-01-25T06:25:31Z</dcterms:modified>
</cp:coreProperties>
</file>