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5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7D0736-0A25-CA36-11C1-D27CF51F9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B1190F0-BDAA-DFA9-E350-F5B4AED86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21F24D-E71B-28C8-7511-CBF456BA7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D218-02D3-4001-91FF-F161F7103E9B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BECF50-743B-0EFD-09C1-6AE254480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CC4150-DC72-CE0D-E4FC-F5B56D63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1B93A-3B8E-42E3-8652-0909595CE9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14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A0A4E2-1C9D-F5BE-D739-3731759C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60426F8-257D-DA5B-FA38-5C214E70C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86479A-D451-E2B7-9DC4-FE4630AB6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D218-02D3-4001-91FF-F161F7103E9B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6D7107-910C-53BC-AF5D-DB2E951C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91B8B8-D16C-B30A-AA01-04938A34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1B93A-3B8E-42E3-8652-0909595CE9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2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CFB9284-B4B6-F36B-EB4A-C41536D7D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BCEB1E-A015-7B94-2278-BF337FB98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BE3F5D-98F5-891C-DA06-B14E17ABE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D218-02D3-4001-91FF-F161F7103E9B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29BE3C-99A4-FBF9-1162-BCAEB9BF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F8E643-C589-AA20-F31A-7610470C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1B93A-3B8E-42E3-8652-0909595CE9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51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1FACD1-FA22-D624-8CDC-0ACB98872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D5D0A2-6446-46C3-581A-3FE013708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9E51AE-BC4D-006B-627C-3D21A24A6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D218-02D3-4001-91FF-F161F7103E9B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5F1482-A6C0-A053-2692-22C3CD1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25F491-B912-D003-709D-2CF972B4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1B93A-3B8E-42E3-8652-0909595CE9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74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4946E9-53CE-4D83-A475-0CC8B8335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B459EE-8712-730A-7481-8F382ECE1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AE2F2A-9624-826A-D59B-0C998742F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D218-02D3-4001-91FF-F161F7103E9B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2EDF0A-3813-768A-43CB-F24F864D4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5A5D6C-47C6-AE5C-2962-07BD6F4C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1B93A-3B8E-42E3-8652-0909595CE9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55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43D6D4-744F-8217-2790-4F3A80D18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4BF0EA-F4FB-7C85-59BD-CC5788153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0DDCBD6-384D-1150-045A-1E08AEC39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033B1F-FB96-D61F-BA81-9A9ECDF26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D218-02D3-4001-91FF-F161F7103E9B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63A888-C852-100A-CB9F-7B043956D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127501-489F-E8AD-D080-8D14D03FC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1B93A-3B8E-42E3-8652-0909595CE9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93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AE5FE3-97EB-6DE5-24F4-958FA3EE8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737E74-D378-4E89-AE99-E0863EFD4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5D7494C-FEA6-7BE2-BD90-1240758E0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802DFF2-4108-FFA2-90AB-39615AC55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142F1E9-EC01-1C88-17E0-496344202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F54B267-6B1A-3AE1-6C32-61E7A298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D218-02D3-4001-91FF-F161F7103E9B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6059811-4C5B-BAF1-F1C1-03A7D6D2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62C5D6B-A510-BC54-4C86-063E7C3E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1B93A-3B8E-42E3-8652-0909595CE9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35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DD7B7E-F945-EB2A-A101-4D64D01C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149721D-91B3-633F-4422-D307799EB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D218-02D3-4001-91FF-F161F7103E9B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11292F6-B4C3-BCEC-8AC5-28AD577C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EE54C9A-CD4E-6FAA-7150-830BE7B3E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1B93A-3B8E-42E3-8652-0909595CE9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07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B04C126-D76E-5708-74C8-246E1C271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D218-02D3-4001-91FF-F161F7103E9B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28BF229-6EE1-A1A4-0073-4DEA2AE0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3F56B80-34BD-F9A3-973E-F734CF76A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1B93A-3B8E-42E3-8652-0909595CE9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603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F157AD-DAC4-EDE5-6B39-2116762AC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5717F4-E32B-908C-BBE5-34C88F10F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C8BCF68-B18C-44CA-81AB-90D0E3EC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CBB01B-4E32-216B-D0C7-9FAE0712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D218-02D3-4001-91FF-F161F7103E9B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2E549A-E665-8137-6C68-4E8CEAA9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5B63ED-03D3-5D70-586E-B7BB8A486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1B93A-3B8E-42E3-8652-0909595CE9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3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F7E8B3-893D-1DE2-F052-D70F399C6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CFE4BFA-0CEF-ABDF-D2B8-5B33C690A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27AB410-C980-F51F-C34A-8F5FBC04A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51024C-7EA4-6577-8306-021B325E8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D218-02D3-4001-91FF-F161F7103E9B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CAA8C4-6FC9-070A-E5A1-914FF464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C50FC0-B942-0220-7077-1DA3D41B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1B93A-3B8E-42E3-8652-0909595CE9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70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1AA12BD-8C18-BB64-657C-E1130BD3D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365677-56C7-2DC2-9F1C-45518DCD6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F3A347-4837-ED15-B093-744E592E4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7D218-02D3-4001-91FF-F161F7103E9B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D52908-4008-B5C0-1928-58BC15114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FFFCD3-9CA3-94C1-C9B3-C5F52CB28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1B93A-3B8E-42E3-8652-0909595CE9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54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69AFA58-E833-BD78-2231-81CF9B9B217F}"/>
              </a:ext>
            </a:extLst>
          </p:cNvPr>
          <p:cNvSpPr txBox="1"/>
          <p:nvPr/>
        </p:nvSpPr>
        <p:spPr>
          <a:xfrm>
            <a:off x="-231113" y="-200967"/>
            <a:ext cx="12771455" cy="240065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5000" b="1" dirty="0" err="1">
                <a:solidFill>
                  <a:srgbClr val="0070C0"/>
                </a:solidFill>
              </a:rPr>
              <a:t>mtdacsyste</a:t>
            </a:r>
            <a:endParaRPr kumimoji="1" lang="ja-JP" altLang="en-US" sz="15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056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69AFA58-E833-BD78-2231-81CF9B9B217F}"/>
              </a:ext>
            </a:extLst>
          </p:cNvPr>
          <p:cNvSpPr txBox="1"/>
          <p:nvPr/>
        </p:nvSpPr>
        <p:spPr>
          <a:xfrm>
            <a:off x="-231113" y="-200967"/>
            <a:ext cx="12771455" cy="240065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5000" b="1" dirty="0">
                <a:solidFill>
                  <a:srgbClr val="0070C0"/>
                </a:solidFill>
              </a:rPr>
              <a:t>m.starfree.jp</a:t>
            </a:r>
            <a:endParaRPr kumimoji="1" lang="ja-JP" altLang="en-US" sz="15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377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reon ebashi</dc:creator>
  <cp:lastModifiedBy>reon ebashi</cp:lastModifiedBy>
  <cp:revision>2</cp:revision>
  <dcterms:created xsi:type="dcterms:W3CDTF">2024-01-25T06:25:59Z</dcterms:created>
  <dcterms:modified xsi:type="dcterms:W3CDTF">2024-01-25T06:28:38Z</dcterms:modified>
</cp:coreProperties>
</file>