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51C1-3D62-46B6-9FCE-AEDA56550EE3}" v="19" dt="2023-10-26T02:54:4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on ebashi" userId="3af1aa7b59789c9b" providerId="LiveId" clId="{53EF51C1-3D62-46B6-9FCE-AEDA56550EE3}"/>
    <pc:docChg chg="undo custSel addSld modSld">
      <pc:chgData name="reon ebashi" userId="3af1aa7b59789c9b" providerId="LiveId" clId="{53EF51C1-3D62-46B6-9FCE-AEDA56550EE3}" dt="2023-10-26T02:55:20.357" v="1502" actId="22"/>
      <pc:docMkLst>
        <pc:docMk/>
      </pc:docMkLst>
      <pc:sldChg chg="addSp delSp modSp mod">
        <pc:chgData name="reon ebashi" userId="3af1aa7b59789c9b" providerId="LiveId" clId="{53EF51C1-3D62-46B6-9FCE-AEDA56550EE3}" dt="2023-10-26T02:54:55.916" v="1500" actId="1076"/>
        <pc:sldMkLst>
          <pc:docMk/>
          <pc:sldMk cId="3328435027" sldId="257"/>
        </pc:sldMkLst>
        <pc:spChg chg="mod">
          <ac:chgData name="reon ebashi" userId="3af1aa7b59789c9b" providerId="LiveId" clId="{53EF51C1-3D62-46B6-9FCE-AEDA56550EE3}" dt="2023-10-26T02:50:38.258" v="1498" actId="14100"/>
          <ac:spMkLst>
            <pc:docMk/>
            <pc:sldMk cId="3328435027" sldId="257"/>
            <ac:spMk id="2" creationId="{720558B4-C8A6-BB30-5482-DC24074E9319}"/>
          </ac:spMkLst>
        </pc:spChg>
        <pc:spChg chg="mod">
          <ac:chgData name="reon ebashi" userId="3af1aa7b59789c9b" providerId="LiveId" clId="{53EF51C1-3D62-46B6-9FCE-AEDA56550EE3}" dt="2023-10-26T02:35:34.828" v="520" actId="20577"/>
          <ac:spMkLst>
            <pc:docMk/>
            <pc:sldMk cId="3328435027" sldId="257"/>
            <ac:spMk id="3" creationId="{B00F34D4-3303-8561-3985-784371BA01BB}"/>
          </ac:spMkLst>
        </pc:spChg>
        <pc:spChg chg="add mod">
          <ac:chgData name="reon ebashi" userId="3af1aa7b59789c9b" providerId="LiveId" clId="{53EF51C1-3D62-46B6-9FCE-AEDA56550EE3}" dt="2023-10-26T02:54:55.916" v="1500" actId="1076"/>
          <ac:spMkLst>
            <pc:docMk/>
            <pc:sldMk cId="3328435027" sldId="257"/>
            <ac:spMk id="4" creationId="{953A4520-4A2C-FB1B-FB47-D508751CA96B}"/>
          </ac:spMkLst>
        </pc:spChg>
        <pc:spChg chg="add mod">
          <ac:chgData name="reon ebashi" userId="3af1aa7b59789c9b" providerId="LiveId" clId="{53EF51C1-3D62-46B6-9FCE-AEDA56550EE3}" dt="2023-10-26T02:44:19.189" v="1115" actId="1076"/>
          <ac:spMkLst>
            <pc:docMk/>
            <pc:sldMk cId="3328435027" sldId="257"/>
            <ac:spMk id="5" creationId="{5889E11E-1037-E06C-2ED1-2ED870A70377}"/>
          </ac:spMkLst>
        </pc:spChg>
        <pc:spChg chg="add mod">
          <ac:chgData name="reon ebashi" userId="3af1aa7b59789c9b" providerId="LiveId" clId="{53EF51C1-3D62-46B6-9FCE-AEDA56550EE3}" dt="2023-10-26T02:45:03.570" v="1185" actId="20577"/>
          <ac:spMkLst>
            <pc:docMk/>
            <pc:sldMk cId="3328435027" sldId="257"/>
            <ac:spMk id="6" creationId="{548B82FA-65CC-3F63-BAAC-373C89593695}"/>
          </ac:spMkLst>
        </pc:spChg>
        <pc:spChg chg="add mod">
          <ac:chgData name="reon ebashi" userId="3af1aa7b59789c9b" providerId="LiveId" clId="{53EF51C1-3D62-46B6-9FCE-AEDA56550EE3}" dt="2023-10-26T02:44:49.979" v="1146" actId="1076"/>
          <ac:spMkLst>
            <pc:docMk/>
            <pc:sldMk cId="3328435027" sldId="257"/>
            <ac:spMk id="7" creationId="{79010844-2A48-CA32-82F8-84654A13CF4D}"/>
          </ac:spMkLst>
        </pc:spChg>
        <pc:spChg chg="add del mod">
          <ac:chgData name="reon ebashi" userId="3af1aa7b59789c9b" providerId="LiveId" clId="{53EF51C1-3D62-46B6-9FCE-AEDA56550EE3}" dt="2023-10-26T02:45:20.582" v="1188" actId="478"/>
          <ac:spMkLst>
            <pc:docMk/>
            <pc:sldMk cId="3328435027" sldId="257"/>
            <ac:spMk id="8" creationId="{BBFF9009-1DB3-5176-B991-FE11835938E2}"/>
          </ac:spMkLst>
        </pc:spChg>
        <pc:spChg chg="add mod">
          <ac:chgData name="reon ebashi" userId="3af1aa7b59789c9b" providerId="LiveId" clId="{53EF51C1-3D62-46B6-9FCE-AEDA56550EE3}" dt="2023-10-26T02:47:02.322" v="1246" actId="20577"/>
          <ac:spMkLst>
            <pc:docMk/>
            <pc:sldMk cId="3328435027" sldId="257"/>
            <ac:spMk id="9" creationId="{00BD6AE2-72D5-6C84-DC8B-8156453D436C}"/>
          </ac:spMkLst>
        </pc:spChg>
        <pc:spChg chg="add mod">
          <ac:chgData name="reon ebashi" userId="3af1aa7b59789c9b" providerId="LiveId" clId="{53EF51C1-3D62-46B6-9FCE-AEDA56550EE3}" dt="2023-10-26T02:47:31.514" v="1256" actId="1076"/>
          <ac:spMkLst>
            <pc:docMk/>
            <pc:sldMk cId="3328435027" sldId="257"/>
            <ac:spMk id="10" creationId="{E8190F25-E9E8-3E7C-0310-7A99A800840B}"/>
          </ac:spMkLst>
        </pc:spChg>
        <pc:spChg chg="add mod">
          <ac:chgData name="reon ebashi" userId="3af1aa7b59789c9b" providerId="LiveId" clId="{53EF51C1-3D62-46B6-9FCE-AEDA56550EE3}" dt="2023-10-26T02:47:45.589" v="1258" actId="1076"/>
          <ac:spMkLst>
            <pc:docMk/>
            <pc:sldMk cId="3328435027" sldId="257"/>
            <ac:spMk id="11" creationId="{53496ED9-9B66-A6F1-6797-668A27C34DEB}"/>
          </ac:spMkLst>
        </pc:spChg>
      </pc:sldChg>
      <pc:sldChg chg="addSp new mod">
        <pc:chgData name="reon ebashi" userId="3af1aa7b59789c9b" providerId="LiveId" clId="{53EF51C1-3D62-46B6-9FCE-AEDA56550EE3}" dt="2023-10-26T02:55:20.357" v="1502" actId="22"/>
        <pc:sldMkLst>
          <pc:docMk/>
          <pc:sldMk cId="1998807495" sldId="258"/>
        </pc:sldMkLst>
        <pc:picChg chg="add">
          <ac:chgData name="reon ebashi" userId="3af1aa7b59789c9b" providerId="LiveId" clId="{53EF51C1-3D62-46B6-9FCE-AEDA56550EE3}" dt="2023-10-26T02:55:20.357" v="1502" actId="22"/>
          <ac:picMkLst>
            <pc:docMk/>
            <pc:sldMk cId="1998807495" sldId="258"/>
            <ac:picMk id="3" creationId="{EFA0209E-5BA7-EC35-7626-6D3ADE05F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1B8D2-286B-456B-A49A-F5460A05F926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931F5C-2C43-1250-F252-D38BF85F4E29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FF6B09-0FD3-C367-9E3B-14CF6F9B83DA}"/>
              </a:ext>
            </a:extLst>
          </p:cNvPr>
          <p:cNvSpPr txBox="1"/>
          <p:nvPr/>
        </p:nvSpPr>
        <p:spPr>
          <a:xfrm>
            <a:off x="5412960" y="120574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GitHub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9E0CC6-8669-C4E7-4368-51E7D5A88202}"/>
              </a:ext>
            </a:extLst>
          </p:cNvPr>
          <p:cNvSpPr txBox="1"/>
          <p:nvPr/>
        </p:nvSpPr>
        <p:spPr>
          <a:xfrm>
            <a:off x="7235982" y="228296"/>
            <a:ext cx="208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https://github.com/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E0852D-6387-13BE-12DA-45F4C56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5" y="813071"/>
            <a:ext cx="7150391" cy="32922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6B491F-DF6B-AE24-0037-C643529D96AD}"/>
              </a:ext>
            </a:extLst>
          </p:cNvPr>
          <p:cNvSpPr/>
          <p:nvPr/>
        </p:nvSpPr>
        <p:spPr>
          <a:xfrm>
            <a:off x="384817" y="965773"/>
            <a:ext cx="1557196" cy="362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レポジトリ名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0987C3-32C2-0169-2C9C-7774B277264B}"/>
              </a:ext>
            </a:extLst>
          </p:cNvPr>
          <p:cNvSpPr/>
          <p:nvPr/>
        </p:nvSpPr>
        <p:spPr>
          <a:xfrm>
            <a:off x="584200" y="1983340"/>
            <a:ext cx="458086" cy="129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5B00FEA-3746-C31E-08C1-79CBD0DB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82" y="1740171"/>
            <a:ext cx="4856719" cy="424386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EA0FEE-EEDA-6F20-D404-13909F37E074}"/>
              </a:ext>
            </a:extLst>
          </p:cNvPr>
          <p:cNvSpPr/>
          <p:nvPr/>
        </p:nvSpPr>
        <p:spPr>
          <a:xfrm>
            <a:off x="8926044" y="2300368"/>
            <a:ext cx="358943" cy="7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211EF4-6614-B087-65A6-E9B3EE73E039}"/>
              </a:ext>
            </a:extLst>
          </p:cNvPr>
          <p:cNvSpPr txBox="1"/>
          <p:nvPr/>
        </p:nvSpPr>
        <p:spPr>
          <a:xfrm flipH="1">
            <a:off x="457200" y="4320718"/>
            <a:ext cx="5750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に自身のローカルレポジトリ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データストレージ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を設定し、コードなどを変更し、コミット等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確定、コメントアウト、ステージング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することでグループとの開発に競合が生じても解決できる便利なサイト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今までの履歴等も保存されるためバックアップにもなる。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A33766-85FD-061E-7D66-11A5ADC35CE6}"/>
              </a:ext>
            </a:extLst>
          </p:cNvPr>
          <p:cNvSpPr/>
          <p:nvPr/>
        </p:nvSpPr>
        <p:spPr>
          <a:xfrm>
            <a:off x="8746572" y="2042326"/>
            <a:ext cx="358943" cy="7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22B108-5EE2-7A56-439B-71328E31712A}"/>
              </a:ext>
            </a:extLst>
          </p:cNvPr>
          <p:cNvSpPr/>
          <p:nvPr/>
        </p:nvSpPr>
        <p:spPr>
          <a:xfrm>
            <a:off x="7535208" y="1076735"/>
            <a:ext cx="358943" cy="7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4138C4-ED0B-02F9-CA1F-12ED8D918C14}"/>
              </a:ext>
            </a:extLst>
          </p:cNvPr>
          <p:cNvSpPr txBox="1"/>
          <p:nvPr/>
        </p:nvSpPr>
        <p:spPr>
          <a:xfrm>
            <a:off x="7978932" y="873960"/>
            <a:ext cx="208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…</a:t>
            </a:r>
            <a:r>
              <a:rPr lang="ja-JP" altLang="en-US" dirty="0"/>
              <a:t>見せらせないよ！</a:t>
            </a:r>
          </a:p>
        </p:txBody>
      </p:sp>
      <p:pic>
        <p:nvPicPr>
          <p:cNvPr id="19" name="図 18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DD0845C7-EE55-EBE3-114F-6AEB3A29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66" y="597628"/>
            <a:ext cx="1064170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6231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74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レトロスペクト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20</cp:revision>
  <dcterms:created xsi:type="dcterms:W3CDTF">2023-10-26T02:28:16Z</dcterms:created>
  <dcterms:modified xsi:type="dcterms:W3CDTF">2023-11-06T03:21:13Z</dcterms:modified>
</cp:coreProperties>
</file>