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F51C1-3D62-46B6-9FCE-AEDA56550EE3}" v="19" dt="2023-10-26T02:54:4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on ebashi" userId="3af1aa7b59789c9b" providerId="LiveId" clId="{53EF51C1-3D62-46B6-9FCE-AEDA56550EE3}"/>
    <pc:docChg chg="undo custSel addSld modSld">
      <pc:chgData name="reon ebashi" userId="3af1aa7b59789c9b" providerId="LiveId" clId="{53EF51C1-3D62-46B6-9FCE-AEDA56550EE3}" dt="2023-10-26T02:55:20.357" v="1502" actId="22"/>
      <pc:docMkLst>
        <pc:docMk/>
      </pc:docMkLst>
      <pc:sldChg chg="addSp delSp modSp mod">
        <pc:chgData name="reon ebashi" userId="3af1aa7b59789c9b" providerId="LiveId" clId="{53EF51C1-3D62-46B6-9FCE-AEDA56550EE3}" dt="2023-10-26T02:54:55.916" v="1500" actId="1076"/>
        <pc:sldMkLst>
          <pc:docMk/>
          <pc:sldMk cId="3328435027" sldId="257"/>
        </pc:sldMkLst>
        <pc:spChg chg="mod">
          <ac:chgData name="reon ebashi" userId="3af1aa7b59789c9b" providerId="LiveId" clId="{53EF51C1-3D62-46B6-9FCE-AEDA56550EE3}" dt="2023-10-26T02:50:38.258" v="1498" actId="14100"/>
          <ac:spMkLst>
            <pc:docMk/>
            <pc:sldMk cId="3328435027" sldId="257"/>
            <ac:spMk id="2" creationId="{720558B4-C8A6-BB30-5482-DC24074E9319}"/>
          </ac:spMkLst>
        </pc:spChg>
        <pc:spChg chg="mod">
          <ac:chgData name="reon ebashi" userId="3af1aa7b59789c9b" providerId="LiveId" clId="{53EF51C1-3D62-46B6-9FCE-AEDA56550EE3}" dt="2023-10-26T02:35:34.828" v="520" actId="20577"/>
          <ac:spMkLst>
            <pc:docMk/>
            <pc:sldMk cId="3328435027" sldId="257"/>
            <ac:spMk id="3" creationId="{B00F34D4-3303-8561-3985-784371BA01BB}"/>
          </ac:spMkLst>
        </pc:spChg>
        <pc:spChg chg="add mod">
          <ac:chgData name="reon ebashi" userId="3af1aa7b59789c9b" providerId="LiveId" clId="{53EF51C1-3D62-46B6-9FCE-AEDA56550EE3}" dt="2023-10-26T02:54:55.916" v="1500" actId="1076"/>
          <ac:spMkLst>
            <pc:docMk/>
            <pc:sldMk cId="3328435027" sldId="257"/>
            <ac:spMk id="4" creationId="{953A4520-4A2C-FB1B-FB47-D508751CA96B}"/>
          </ac:spMkLst>
        </pc:spChg>
        <pc:spChg chg="add mod">
          <ac:chgData name="reon ebashi" userId="3af1aa7b59789c9b" providerId="LiveId" clId="{53EF51C1-3D62-46B6-9FCE-AEDA56550EE3}" dt="2023-10-26T02:44:19.189" v="1115" actId="1076"/>
          <ac:spMkLst>
            <pc:docMk/>
            <pc:sldMk cId="3328435027" sldId="257"/>
            <ac:spMk id="5" creationId="{5889E11E-1037-E06C-2ED1-2ED870A70377}"/>
          </ac:spMkLst>
        </pc:spChg>
        <pc:spChg chg="add mod">
          <ac:chgData name="reon ebashi" userId="3af1aa7b59789c9b" providerId="LiveId" clId="{53EF51C1-3D62-46B6-9FCE-AEDA56550EE3}" dt="2023-10-26T02:45:03.570" v="1185" actId="20577"/>
          <ac:spMkLst>
            <pc:docMk/>
            <pc:sldMk cId="3328435027" sldId="257"/>
            <ac:spMk id="6" creationId="{548B82FA-65CC-3F63-BAAC-373C89593695}"/>
          </ac:spMkLst>
        </pc:spChg>
        <pc:spChg chg="add mod">
          <ac:chgData name="reon ebashi" userId="3af1aa7b59789c9b" providerId="LiveId" clId="{53EF51C1-3D62-46B6-9FCE-AEDA56550EE3}" dt="2023-10-26T02:44:49.979" v="1146" actId="1076"/>
          <ac:spMkLst>
            <pc:docMk/>
            <pc:sldMk cId="3328435027" sldId="257"/>
            <ac:spMk id="7" creationId="{79010844-2A48-CA32-82F8-84654A13CF4D}"/>
          </ac:spMkLst>
        </pc:spChg>
        <pc:spChg chg="add del mod">
          <ac:chgData name="reon ebashi" userId="3af1aa7b59789c9b" providerId="LiveId" clId="{53EF51C1-3D62-46B6-9FCE-AEDA56550EE3}" dt="2023-10-26T02:45:20.582" v="1188" actId="478"/>
          <ac:spMkLst>
            <pc:docMk/>
            <pc:sldMk cId="3328435027" sldId="257"/>
            <ac:spMk id="8" creationId="{BBFF9009-1DB3-5176-B991-FE11835938E2}"/>
          </ac:spMkLst>
        </pc:spChg>
        <pc:spChg chg="add mod">
          <ac:chgData name="reon ebashi" userId="3af1aa7b59789c9b" providerId="LiveId" clId="{53EF51C1-3D62-46B6-9FCE-AEDA56550EE3}" dt="2023-10-26T02:47:02.322" v="1246" actId="20577"/>
          <ac:spMkLst>
            <pc:docMk/>
            <pc:sldMk cId="3328435027" sldId="257"/>
            <ac:spMk id="9" creationId="{00BD6AE2-72D5-6C84-DC8B-8156453D436C}"/>
          </ac:spMkLst>
        </pc:spChg>
        <pc:spChg chg="add mod">
          <ac:chgData name="reon ebashi" userId="3af1aa7b59789c9b" providerId="LiveId" clId="{53EF51C1-3D62-46B6-9FCE-AEDA56550EE3}" dt="2023-10-26T02:47:31.514" v="1256" actId="1076"/>
          <ac:spMkLst>
            <pc:docMk/>
            <pc:sldMk cId="3328435027" sldId="257"/>
            <ac:spMk id="10" creationId="{E8190F25-E9E8-3E7C-0310-7A99A800840B}"/>
          </ac:spMkLst>
        </pc:spChg>
        <pc:spChg chg="add mod">
          <ac:chgData name="reon ebashi" userId="3af1aa7b59789c9b" providerId="LiveId" clId="{53EF51C1-3D62-46B6-9FCE-AEDA56550EE3}" dt="2023-10-26T02:47:45.589" v="1258" actId="1076"/>
          <ac:spMkLst>
            <pc:docMk/>
            <pc:sldMk cId="3328435027" sldId="257"/>
            <ac:spMk id="11" creationId="{53496ED9-9B66-A6F1-6797-668A27C34DEB}"/>
          </ac:spMkLst>
        </pc:spChg>
      </pc:sldChg>
      <pc:sldChg chg="addSp new mod">
        <pc:chgData name="reon ebashi" userId="3af1aa7b59789c9b" providerId="LiveId" clId="{53EF51C1-3D62-46B6-9FCE-AEDA56550EE3}" dt="2023-10-26T02:55:20.357" v="1502" actId="22"/>
        <pc:sldMkLst>
          <pc:docMk/>
          <pc:sldMk cId="1998807495" sldId="258"/>
        </pc:sldMkLst>
        <pc:picChg chg="add">
          <ac:chgData name="reon ebashi" userId="3af1aa7b59789c9b" providerId="LiveId" clId="{53EF51C1-3D62-46B6-9FCE-AEDA56550EE3}" dt="2023-10-26T02:55:20.357" v="1502" actId="22"/>
          <ac:picMkLst>
            <pc:docMk/>
            <pc:sldMk cId="1998807495" sldId="258"/>
            <ac:picMk id="3" creationId="{EFA0209E-5BA7-EC35-7626-6D3ADE05F4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56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98AB5D-87DE-6305-8220-7E65FCE40517}"/>
              </a:ext>
            </a:extLst>
          </p:cNvPr>
          <p:cNvSpPr txBox="1"/>
          <p:nvPr/>
        </p:nvSpPr>
        <p:spPr>
          <a:xfrm>
            <a:off x="151002" y="167780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迷路に役立つ関数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8C4DF421-5210-5564-F6F5-732BCA9A42A3}"/>
              </a:ext>
            </a:extLst>
          </p:cNvPr>
          <p:cNvSpPr/>
          <p:nvPr/>
        </p:nvSpPr>
        <p:spPr>
          <a:xfrm rot="16200000">
            <a:off x="8907249" y="3096078"/>
            <a:ext cx="2476500" cy="305276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72B3F4-EDAD-A949-1AA0-C10ABFF2270F}"/>
              </a:ext>
            </a:extLst>
          </p:cNvPr>
          <p:cNvSpPr txBox="1"/>
          <p:nvPr/>
        </p:nvSpPr>
        <p:spPr>
          <a:xfrm>
            <a:off x="7771262" y="5906959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プレイヤーの位置</a:t>
            </a:r>
            <a:r>
              <a:rPr kumimoji="1" lang="en-US" altLang="ja-JP" dirty="0"/>
              <a:t>(0, 0)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9EA53B-99F6-ABB4-9CC7-9AAB9D75435E}"/>
              </a:ext>
            </a:extLst>
          </p:cNvPr>
          <p:cNvSpPr txBox="1"/>
          <p:nvPr/>
        </p:nvSpPr>
        <p:spPr>
          <a:xfrm>
            <a:off x="10000374" y="293636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アイテムの位置</a:t>
            </a:r>
            <a:r>
              <a:rPr kumimoji="1" lang="en-US" altLang="ja-JP" dirty="0"/>
              <a:t>(1, 1)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82A4AF-486C-1983-2BFF-FF3ACE521E3D}"/>
              </a:ext>
            </a:extLst>
          </p:cNvPr>
          <p:cNvSpPr txBox="1"/>
          <p:nvPr/>
        </p:nvSpPr>
        <p:spPr>
          <a:xfrm>
            <a:off x="8169683" y="414466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最短距離 </a:t>
            </a:r>
            <a:r>
              <a:rPr kumimoji="1" lang="en-US" altLang="ja-JP" dirty="0"/>
              <a:t>: </a:t>
            </a:r>
            <a:r>
              <a:rPr kumimoji="1" lang="en-US" altLang="ja-JP" u="sng" dirty="0"/>
              <a:t>1.41</a:t>
            </a:r>
            <a:endParaRPr kumimoji="1" lang="ja-JP" altLang="en-US" u="sng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689F6D-574A-419F-7333-3B92F52F497F}"/>
              </a:ext>
            </a:extLst>
          </p:cNvPr>
          <p:cNvSpPr txBox="1"/>
          <p:nvPr/>
        </p:nvSpPr>
        <p:spPr>
          <a:xfrm>
            <a:off x="9446033" y="3973288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6273B3-591D-0E77-1642-D3CAB17A4939}"/>
              </a:ext>
            </a:extLst>
          </p:cNvPr>
          <p:cNvSpPr txBox="1"/>
          <p:nvPr/>
        </p:nvSpPr>
        <p:spPr>
          <a:xfrm>
            <a:off x="9553122" y="3973288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9CC12D-8040-CDAD-DCC7-E92C8FC1CC10}"/>
              </a:ext>
            </a:extLst>
          </p:cNvPr>
          <p:cNvSpPr txBox="1"/>
          <p:nvPr/>
        </p:nvSpPr>
        <p:spPr>
          <a:xfrm>
            <a:off x="631214" y="5214380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プレイヤーの位置座標とアイテムの位置座標を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次元配列</a:t>
            </a:r>
            <a:endParaRPr kumimoji="1" lang="en-US" altLang="ja-JP" dirty="0"/>
          </a:p>
          <a:p>
            <a:r>
              <a:rPr kumimoji="1" lang="ja-JP" altLang="en-US" dirty="0"/>
              <a:t>に格納することで二点間の距離を計算することができる。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27B1EE-FDBE-290F-ACDC-24107B71C3FF}"/>
              </a:ext>
            </a:extLst>
          </p:cNvPr>
          <p:cNvSpPr txBox="1"/>
          <p:nvPr/>
        </p:nvSpPr>
        <p:spPr>
          <a:xfrm>
            <a:off x="7816336" y="290890"/>
            <a:ext cx="4462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Math.Sqrt … </a:t>
            </a:r>
            <a:r>
              <a:rPr kumimoji="1" lang="ja-JP" altLang="en-US" dirty="0"/>
              <a:t>平方根を計算してくれる</a:t>
            </a:r>
            <a:endParaRPr kumimoji="1" lang="en-US" altLang="ja-JP" dirty="0"/>
          </a:p>
          <a:p>
            <a:r>
              <a:rPr kumimoji="1" lang="en-US" altLang="ja-JP" dirty="0"/>
              <a:t>Math.Pow … </a:t>
            </a:r>
            <a:r>
              <a:rPr kumimoji="1" lang="ja-JP" altLang="en-US" dirty="0"/>
              <a:t>第一引数を第二引数の数だけ</a:t>
            </a:r>
            <a:endParaRPr kumimoji="1"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　　累乗してくれる。</a:t>
            </a:r>
            <a:endParaRPr kumimoji="1" lang="en-US" altLang="ja-JP" dirty="0"/>
          </a:p>
          <a:p>
            <a:r>
              <a:rPr kumimoji="1" lang="en-US" altLang="ja-JP" dirty="0"/>
              <a:t>Math.Min … </a:t>
            </a:r>
            <a:r>
              <a:rPr kumimoji="1" lang="ja-JP" altLang="en-US" dirty="0"/>
              <a:t>第一引数と第二引数を比較し、</a:t>
            </a:r>
            <a:endParaRPr kumimoji="1"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　　小さい値を返す。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sz="1100" dirty="0">
                <a:solidFill>
                  <a:srgbClr val="FF0000"/>
                </a:solidFill>
              </a:rPr>
              <a:t>※</a:t>
            </a:r>
            <a:r>
              <a:rPr kumimoji="1" lang="ja-JP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>
                <a:solidFill>
                  <a:srgbClr val="FF0000"/>
                </a:solidFill>
              </a:rPr>
              <a:t>Pow()</a:t>
            </a:r>
            <a:r>
              <a:rPr kumimoji="1" lang="ja-JP" altLang="en-US" sz="1200" dirty="0">
                <a:solidFill>
                  <a:srgbClr val="FF0000"/>
                </a:solidFill>
              </a:rPr>
              <a:t>関数と</a:t>
            </a:r>
            <a:r>
              <a:rPr kumimoji="1" lang="en-US" altLang="ja-JP" sz="1200" dirty="0">
                <a:solidFill>
                  <a:srgbClr val="FF0000"/>
                </a:solidFill>
              </a:rPr>
              <a:t> float</a:t>
            </a:r>
            <a:r>
              <a:rPr kumimoji="1" lang="ja-JP" altLang="en-US" sz="1200" dirty="0">
                <a:solidFill>
                  <a:srgbClr val="FF0000"/>
                </a:solidFill>
              </a:rPr>
              <a:t>型は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ja-JP" altLang="en-US" sz="1200" dirty="0">
                <a:solidFill>
                  <a:srgbClr val="FF0000"/>
                </a:solidFill>
              </a:rPr>
              <a:t>精度が悪いため極力使わないほうが良い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0125F-884D-5A7A-0297-E5474523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997289"/>
            <a:ext cx="7497221" cy="3810532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19DBC3-FA32-C755-970E-C1B9D4DA94C7}"/>
              </a:ext>
            </a:extLst>
          </p:cNvPr>
          <p:cNvCxnSpPr>
            <a:cxnSpLocks/>
          </p:cNvCxnSpPr>
          <p:nvPr/>
        </p:nvCxnSpPr>
        <p:spPr>
          <a:xfrm flipV="1">
            <a:off x="8576927" y="3395365"/>
            <a:ext cx="2762027" cy="2237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B1834D46-982C-883A-1F28-AD2834902970}"/>
              </a:ext>
            </a:extLst>
          </p:cNvPr>
          <p:cNvSpPr/>
          <p:nvPr/>
        </p:nvSpPr>
        <p:spPr>
          <a:xfrm>
            <a:off x="11585275" y="3337962"/>
            <a:ext cx="160923" cy="1233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3E9729EA-F606-B05A-40D0-2B76CCA991F2}"/>
              </a:ext>
            </a:extLst>
          </p:cNvPr>
          <p:cNvSpPr/>
          <p:nvPr/>
        </p:nvSpPr>
        <p:spPr>
          <a:xfrm>
            <a:off x="8538654" y="5799058"/>
            <a:ext cx="160923" cy="1233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D39BEC5-44B0-F8F3-8BF0-2AF62C530554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7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E59A84-26DB-16CF-E27D-6C1C9A00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652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123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レトロスペクト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9</cp:revision>
  <dcterms:created xsi:type="dcterms:W3CDTF">2023-10-26T02:28:16Z</dcterms:created>
  <dcterms:modified xsi:type="dcterms:W3CDTF">2023-10-26T06:03:33Z</dcterms:modified>
</cp:coreProperties>
</file>