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9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6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2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3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8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1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BF3D-C7EA-41E0-B4FD-78B3D6B032EF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C5AB-E4EC-495D-855E-1A4037E83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49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EB4780A-A603-3A3D-F406-70AD8403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6850380"/>
            <a:ext cx="6026514" cy="2860040"/>
          </a:xfrm>
          <a:prstGeom prst="rect">
            <a:avLst/>
          </a:prstGeom>
        </p:spPr>
      </p:pic>
      <p:pic>
        <p:nvPicPr>
          <p:cNvPr id="5" name="図 4" descr="時計, 部屋 が含まれている画像&#10;&#10;自動的に生成された説明">
            <a:extLst>
              <a:ext uri="{FF2B5EF4-FFF2-40B4-BE49-F238E27FC236}">
                <a16:creationId xmlns:a16="http://schemas.microsoft.com/office/drawing/2014/main" id="{410A5B94-9867-779E-3111-09467D3F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8373027"/>
            <a:ext cx="2694214" cy="2960675"/>
          </a:xfrm>
          <a:prstGeom prst="rect">
            <a:avLst/>
          </a:prstGeom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4A29F2BC-D16B-6A99-63F0-6433A5AE2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4027141"/>
            <a:ext cx="6858000" cy="3429000"/>
          </a:xfrm>
          <a:prstGeom prst="rect">
            <a:avLst/>
          </a:prstGeom>
        </p:spPr>
      </p:pic>
      <p:pic>
        <p:nvPicPr>
          <p:cNvPr id="17" name="図 16" descr="ロゴ&#10;&#10;自動的に生成された説明">
            <a:extLst>
              <a:ext uri="{FF2B5EF4-FFF2-40B4-BE49-F238E27FC236}">
                <a16:creationId xmlns:a16="http://schemas.microsoft.com/office/drawing/2014/main" id="{EA206E3C-FD60-AF71-268B-D0F282FE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079423"/>
            <a:ext cx="1028700" cy="488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図 18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CE982F10-F40E-A786-61FE-B116AB66B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298"/>
            <a:ext cx="6858000" cy="2670928"/>
          </a:xfrm>
          <a:prstGeom prst="rect">
            <a:avLst/>
          </a:prstGeom>
        </p:spPr>
      </p:pic>
      <p:pic>
        <p:nvPicPr>
          <p:cNvPr id="26" name="図 25" descr="QR コード&#10;&#10;自動的に生成された説明">
            <a:extLst>
              <a:ext uri="{FF2B5EF4-FFF2-40B4-BE49-F238E27FC236}">
                <a16:creationId xmlns:a16="http://schemas.microsoft.com/office/drawing/2014/main" id="{0FD05491-586A-2F29-3C84-2AF365342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36" y="9567620"/>
            <a:ext cx="2361905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1</cp:revision>
  <cp:lastPrinted>2024-01-26T07:35:40Z</cp:lastPrinted>
  <dcterms:created xsi:type="dcterms:W3CDTF">2024-01-26T07:19:19Z</dcterms:created>
  <dcterms:modified xsi:type="dcterms:W3CDTF">2024-01-26T07:35:42Z</dcterms:modified>
</cp:coreProperties>
</file>