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49" r:id="rId2"/>
    <p:sldId id="291" r:id="rId3"/>
    <p:sldId id="2073" r:id="rId4"/>
    <p:sldId id="2081" r:id="rId5"/>
    <p:sldId id="2074" r:id="rId6"/>
    <p:sldId id="2076" r:id="rId7"/>
    <p:sldId id="2077" r:id="rId8"/>
    <p:sldId id="2083" r:id="rId9"/>
    <p:sldId id="2084" r:id="rId10"/>
    <p:sldId id="2078" r:id="rId11"/>
    <p:sldId id="2085" r:id="rId12"/>
    <p:sldId id="2079" r:id="rId13"/>
    <p:sldId id="20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ED7D31"/>
    <a:srgbClr val="7553B4"/>
    <a:srgbClr val="A5A5A5"/>
    <a:srgbClr val="7030A0"/>
    <a:srgbClr val="004F8E"/>
    <a:srgbClr val="CC296A"/>
    <a:srgbClr val="004E8C"/>
    <a:srgbClr val="CD4845"/>
    <a:srgbClr val="CE53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7C1CBE-9A0A-417A-B1E6-D94646525881}" v="357" dt="2024-03-13T13:35:18.094"/>
  </p1510:revLst>
</p1510:revInfo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4496" autoAdjust="0"/>
  </p:normalViewPr>
  <p:slideViewPr>
    <p:cSldViewPr showGuides="1">
      <p:cViewPr varScale="1">
        <p:scale>
          <a:sx n="63" d="100"/>
          <a:sy n="63" d="100"/>
        </p:scale>
        <p:origin x="9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Cong Trung" userId="b3c6ffa5-aa70-40ec-94dd-a4c20e3cfd8c" providerId="ADAL" clId="{FB7C1CBE-9A0A-417A-B1E6-D94646525881}"/>
    <pc:docChg chg="undo redo custSel addSld delSld modSld sldOrd delMainMaster">
      <pc:chgData name="Le Cong Trung" userId="b3c6ffa5-aa70-40ec-94dd-a4c20e3cfd8c" providerId="ADAL" clId="{FB7C1CBE-9A0A-417A-B1E6-D94646525881}" dt="2024-03-13T13:36:18.209" v="4767" actId="1076"/>
      <pc:docMkLst>
        <pc:docMk/>
      </pc:docMkLst>
      <pc:sldChg chg="del">
        <pc:chgData name="Le Cong Trung" userId="b3c6ffa5-aa70-40ec-94dd-a4c20e3cfd8c" providerId="ADAL" clId="{FB7C1CBE-9A0A-417A-B1E6-D94646525881}" dt="2024-03-13T00:47:55.806" v="183" actId="47"/>
        <pc:sldMkLst>
          <pc:docMk/>
          <pc:sldMk cId="3976022219" sldId="258"/>
        </pc:sldMkLst>
      </pc:sldChg>
      <pc:sldChg chg="addSp delSp modSp add mod ord delAnim">
        <pc:chgData name="Le Cong Trung" userId="b3c6ffa5-aa70-40ec-94dd-a4c20e3cfd8c" providerId="ADAL" clId="{FB7C1CBE-9A0A-417A-B1E6-D94646525881}" dt="2024-03-13T05:21:32.773" v="3888" actId="123"/>
        <pc:sldMkLst>
          <pc:docMk/>
          <pc:sldMk cId="972263720" sldId="262"/>
        </pc:sldMkLst>
        <pc:spChg chg="add mod">
          <ac:chgData name="Le Cong Trung" userId="b3c6ffa5-aa70-40ec-94dd-a4c20e3cfd8c" providerId="ADAL" clId="{FB7C1CBE-9A0A-417A-B1E6-D94646525881}" dt="2024-03-13T05:21:32.773" v="3888" actId="123"/>
          <ac:spMkLst>
            <pc:docMk/>
            <pc:sldMk cId="972263720" sldId="262"/>
            <ac:spMk id="3" creationId="{5DF9ACB0-4D0C-5F73-2663-5DE544E35FF9}"/>
          </ac:spMkLst>
        </pc:spChg>
        <pc:spChg chg="del mod">
          <ac:chgData name="Le Cong Trung" userId="b3c6ffa5-aa70-40ec-94dd-a4c20e3cfd8c" providerId="ADAL" clId="{FB7C1CBE-9A0A-417A-B1E6-D94646525881}" dt="2024-03-13T01:40:57.812" v="1052" actId="478"/>
          <ac:spMkLst>
            <pc:docMk/>
            <pc:sldMk cId="972263720" sldId="262"/>
            <ac:spMk id="5" creationId="{A29DF314-0AC2-A53B-810C-70ABD6FE9E2B}"/>
          </ac:spMkLst>
        </pc:spChg>
        <pc:spChg chg="mod">
          <ac:chgData name="Le Cong Trung" userId="b3c6ffa5-aa70-40ec-94dd-a4c20e3cfd8c" providerId="ADAL" clId="{FB7C1CBE-9A0A-417A-B1E6-D94646525881}" dt="2024-03-13T01:41:42.277" v="1142" actId="20577"/>
          <ac:spMkLst>
            <pc:docMk/>
            <pc:sldMk cId="972263720" sldId="262"/>
            <ac:spMk id="909" creationId="{BC3DF4D1-6298-C269-11CC-A22D25853881}"/>
          </ac:spMkLst>
        </pc:spChg>
        <pc:spChg chg="del">
          <ac:chgData name="Le Cong Trung" userId="b3c6ffa5-aa70-40ec-94dd-a4c20e3cfd8c" providerId="ADAL" clId="{FB7C1CBE-9A0A-417A-B1E6-D94646525881}" dt="2024-03-13T01:33:30.995" v="963" actId="478"/>
          <ac:spMkLst>
            <pc:docMk/>
            <pc:sldMk cId="972263720" sldId="262"/>
            <ac:spMk id="911" creationId="{DCCEF599-A5C7-4354-26A5-EF18FCB13109}"/>
          </ac:spMkLst>
        </pc:spChg>
        <pc:spChg chg="del">
          <ac:chgData name="Le Cong Trung" userId="b3c6ffa5-aa70-40ec-94dd-a4c20e3cfd8c" providerId="ADAL" clId="{FB7C1CBE-9A0A-417A-B1E6-D94646525881}" dt="2024-03-13T01:33:30.995" v="963" actId="478"/>
          <ac:spMkLst>
            <pc:docMk/>
            <pc:sldMk cId="972263720" sldId="262"/>
            <ac:spMk id="913" creationId="{DA5082C2-7EA3-83B9-F749-6379904767FC}"/>
          </ac:spMkLst>
        </pc:spChg>
        <pc:spChg chg="del">
          <ac:chgData name="Le Cong Trung" userId="b3c6ffa5-aa70-40ec-94dd-a4c20e3cfd8c" providerId="ADAL" clId="{FB7C1CBE-9A0A-417A-B1E6-D94646525881}" dt="2024-03-13T01:33:30.995" v="963" actId="478"/>
          <ac:spMkLst>
            <pc:docMk/>
            <pc:sldMk cId="972263720" sldId="262"/>
            <ac:spMk id="915" creationId="{816AC8FB-7CE8-7374-EDDA-BD4B82F10DE9}"/>
          </ac:spMkLst>
        </pc:spChg>
        <pc:spChg chg="del">
          <ac:chgData name="Le Cong Trung" userId="b3c6ffa5-aa70-40ec-94dd-a4c20e3cfd8c" providerId="ADAL" clId="{FB7C1CBE-9A0A-417A-B1E6-D94646525881}" dt="2024-03-13T01:33:30.995" v="963" actId="478"/>
          <ac:spMkLst>
            <pc:docMk/>
            <pc:sldMk cId="972263720" sldId="262"/>
            <ac:spMk id="917" creationId="{08544C41-BCA5-0942-EC5B-A428EBE3ED7B}"/>
          </ac:spMkLst>
        </pc:spChg>
        <pc:grpChg chg="del">
          <ac:chgData name="Le Cong Trung" userId="b3c6ffa5-aa70-40ec-94dd-a4c20e3cfd8c" providerId="ADAL" clId="{FB7C1CBE-9A0A-417A-B1E6-D94646525881}" dt="2024-03-13T01:33:45.901" v="967" actId="478"/>
          <ac:grpSpMkLst>
            <pc:docMk/>
            <pc:sldMk cId="972263720" sldId="262"/>
            <ac:grpSpMk id="919" creationId="{FDCD7BA6-B8D7-5965-A51C-B9D3887BE204}"/>
          </ac:grpSpMkLst>
        </pc:grpChg>
        <pc:grpChg chg="del">
          <ac:chgData name="Le Cong Trung" userId="b3c6ffa5-aa70-40ec-94dd-a4c20e3cfd8c" providerId="ADAL" clId="{FB7C1CBE-9A0A-417A-B1E6-D94646525881}" dt="2024-03-13T01:33:45.901" v="967" actId="478"/>
          <ac:grpSpMkLst>
            <pc:docMk/>
            <pc:sldMk cId="972263720" sldId="262"/>
            <ac:grpSpMk id="923" creationId="{6EFCDAD2-477D-9B3B-BBB2-3AA460332EC7}"/>
          </ac:grpSpMkLst>
        </pc:grpChg>
        <pc:grpChg chg="del">
          <ac:chgData name="Le Cong Trung" userId="b3c6ffa5-aa70-40ec-94dd-a4c20e3cfd8c" providerId="ADAL" clId="{FB7C1CBE-9A0A-417A-B1E6-D94646525881}" dt="2024-03-13T01:33:45.901" v="967" actId="478"/>
          <ac:grpSpMkLst>
            <pc:docMk/>
            <pc:sldMk cId="972263720" sldId="262"/>
            <ac:grpSpMk id="927" creationId="{730FCE2A-2915-9C5C-AB8C-330BF3D07FCC}"/>
          </ac:grpSpMkLst>
        </pc:grpChg>
        <pc:grpChg chg="del">
          <ac:chgData name="Le Cong Trung" userId="b3c6ffa5-aa70-40ec-94dd-a4c20e3cfd8c" providerId="ADAL" clId="{FB7C1CBE-9A0A-417A-B1E6-D94646525881}" dt="2024-03-13T01:33:45.901" v="967" actId="478"/>
          <ac:grpSpMkLst>
            <pc:docMk/>
            <pc:sldMk cId="972263720" sldId="262"/>
            <ac:grpSpMk id="931" creationId="{2A3E61A9-8272-8F1F-E135-3E6AEEE203E0}"/>
          </ac:grpSpMkLst>
        </pc:grpChg>
        <pc:picChg chg="mod">
          <ac:chgData name="Le Cong Trung" userId="b3c6ffa5-aa70-40ec-94dd-a4c20e3cfd8c" providerId="ADAL" clId="{FB7C1CBE-9A0A-417A-B1E6-D94646525881}" dt="2024-03-13T01:42:35.450" v="1188" actId="1076"/>
          <ac:picMkLst>
            <pc:docMk/>
            <pc:sldMk cId="972263720" sldId="262"/>
            <ac:picMk id="6" creationId="{20D3DD66-1B19-489B-25CB-7529D4BED136}"/>
          </ac:picMkLst>
        </pc:picChg>
        <pc:picChg chg="del mod">
          <ac:chgData name="Le Cong Trung" userId="b3c6ffa5-aa70-40ec-94dd-a4c20e3cfd8c" providerId="ADAL" clId="{FB7C1CBE-9A0A-417A-B1E6-D94646525881}" dt="2024-03-13T01:40:57.812" v="1052" actId="478"/>
          <ac:picMkLst>
            <pc:docMk/>
            <pc:sldMk cId="972263720" sldId="262"/>
            <ac:picMk id="39" creationId="{E1048F48-0E9B-6620-D55E-7A6CFB5D713E}"/>
          </ac:picMkLst>
        </pc:picChg>
      </pc:sldChg>
      <pc:sldChg chg="add del">
        <pc:chgData name="Le Cong Trung" userId="b3c6ffa5-aa70-40ec-94dd-a4c20e3cfd8c" providerId="ADAL" clId="{FB7C1CBE-9A0A-417A-B1E6-D94646525881}" dt="2024-03-13T01:23:50.151" v="742" actId="2696"/>
        <pc:sldMkLst>
          <pc:docMk/>
          <pc:sldMk cId="3749180707" sldId="262"/>
        </pc:sldMkLst>
      </pc:sldChg>
      <pc:sldChg chg="addSp delSp modSp del mod">
        <pc:chgData name="Le Cong Trung" userId="b3c6ffa5-aa70-40ec-94dd-a4c20e3cfd8c" providerId="ADAL" clId="{FB7C1CBE-9A0A-417A-B1E6-D94646525881}" dt="2024-03-13T01:49:25.933" v="1430" actId="47"/>
        <pc:sldMkLst>
          <pc:docMk/>
          <pc:sldMk cId="0" sldId="265"/>
        </pc:sldMkLst>
        <pc:spChg chg="add del mod">
          <ac:chgData name="Le Cong Trung" userId="b3c6ffa5-aa70-40ec-94dd-a4c20e3cfd8c" providerId="ADAL" clId="{FB7C1CBE-9A0A-417A-B1E6-D94646525881}" dt="2024-03-13T01:46:30.465" v="1303" actId="478"/>
          <ac:spMkLst>
            <pc:docMk/>
            <pc:sldMk cId="0" sldId="265"/>
            <ac:spMk id="4" creationId="{AB004271-CF9C-3DCE-EA26-1DF2BF753742}"/>
          </ac:spMkLst>
        </pc:spChg>
        <pc:spChg chg="del mod">
          <ac:chgData name="Le Cong Trung" userId="b3c6ffa5-aa70-40ec-94dd-a4c20e3cfd8c" providerId="ADAL" clId="{FB7C1CBE-9A0A-417A-B1E6-D94646525881}" dt="2024-03-13T01:46:28.693" v="1302" actId="478"/>
          <ac:spMkLst>
            <pc:docMk/>
            <pc:sldMk cId="0" sldId="265"/>
            <ac:spMk id="1466" creationId="{00000000-0000-0000-0000-000000000000}"/>
          </ac:spMkLst>
        </pc:spChg>
      </pc:sldChg>
      <pc:sldChg chg="modSp add mod ord">
        <pc:chgData name="Le Cong Trung" userId="b3c6ffa5-aa70-40ec-94dd-a4c20e3cfd8c" providerId="ADAL" clId="{FB7C1CBE-9A0A-417A-B1E6-D94646525881}" dt="2024-03-13T02:20:47.353" v="3408" actId="1038"/>
        <pc:sldMkLst>
          <pc:docMk/>
          <pc:sldMk cId="1993491671" sldId="268"/>
        </pc:sldMkLst>
        <pc:spChg chg="mod">
          <ac:chgData name="Le Cong Trung" userId="b3c6ffa5-aa70-40ec-94dd-a4c20e3cfd8c" providerId="ADAL" clId="{FB7C1CBE-9A0A-417A-B1E6-D94646525881}" dt="2024-03-13T02:20:40.191" v="3405" actId="1076"/>
          <ac:spMkLst>
            <pc:docMk/>
            <pc:sldMk cId="1993491671" sldId="268"/>
            <ac:spMk id="777" creationId="{A1DC996B-1EB3-692F-AD7D-7AD63656CFDD}"/>
          </ac:spMkLst>
        </pc:spChg>
        <pc:spChg chg="mod">
          <ac:chgData name="Le Cong Trung" userId="b3c6ffa5-aa70-40ec-94dd-a4c20e3cfd8c" providerId="ADAL" clId="{FB7C1CBE-9A0A-417A-B1E6-D94646525881}" dt="2024-03-13T02:20:47.353" v="3408" actId="1038"/>
          <ac:spMkLst>
            <pc:docMk/>
            <pc:sldMk cId="1993491671" sldId="268"/>
            <ac:spMk id="778" creationId="{4A50D7D4-1CBB-6AA4-9C6E-037172C9BF2A}"/>
          </ac:spMkLst>
        </pc:spChg>
      </pc:sldChg>
      <pc:sldChg chg="add del">
        <pc:chgData name="Le Cong Trung" userId="b3c6ffa5-aa70-40ec-94dd-a4c20e3cfd8c" providerId="ADAL" clId="{FB7C1CBE-9A0A-417A-B1E6-D94646525881}" dt="2024-03-13T01:23:50.151" v="742" actId="2696"/>
        <pc:sldMkLst>
          <pc:docMk/>
          <pc:sldMk cId="3047215241" sldId="268"/>
        </pc:sldMkLst>
      </pc:sldChg>
      <pc:sldChg chg="modSp del mod ord">
        <pc:chgData name="Le Cong Trung" userId="b3c6ffa5-aa70-40ec-94dd-a4c20e3cfd8c" providerId="ADAL" clId="{FB7C1CBE-9A0A-417A-B1E6-D94646525881}" dt="2024-03-13T09:00:28.364" v="4284" actId="47"/>
        <pc:sldMkLst>
          <pc:docMk/>
          <pc:sldMk cId="1495768957" sldId="281"/>
        </pc:sldMkLst>
        <pc:spChg chg="mod">
          <ac:chgData name="Le Cong Trung" userId="b3c6ffa5-aa70-40ec-94dd-a4c20e3cfd8c" providerId="ADAL" clId="{FB7C1CBE-9A0A-417A-B1E6-D94646525881}" dt="2024-03-13T01:44:55.869" v="1236" actId="1076"/>
          <ac:spMkLst>
            <pc:docMk/>
            <pc:sldMk cId="1495768957" sldId="281"/>
            <ac:spMk id="7" creationId="{DBAC2ED4-23D7-2458-3CF5-8568F2C4CEA3}"/>
          </ac:spMkLst>
        </pc:spChg>
        <pc:spChg chg="mod">
          <ac:chgData name="Le Cong Trung" userId="b3c6ffa5-aa70-40ec-94dd-a4c20e3cfd8c" providerId="ADAL" clId="{FB7C1CBE-9A0A-417A-B1E6-D94646525881}" dt="2024-03-13T01:44:48.494" v="1234" actId="14100"/>
          <ac:spMkLst>
            <pc:docMk/>
            <pc:sldMk cId="1495768957" sldId="281"/>
            <ac:spMk id="8" creationId="{AF354F9B-5D4A-3CAA-3661-984B80EADFA4}"/>
          </ac:spMkLst>
        </pc:spChg>
        <pc:spChg chg="mod">
          <ac:chgData name="Le Cong Trung" userId="b3c6ffa5-aa70-40ec-94dd-a4c20e3cfd8c" providerId="ADAL" clId="{FB7C1CBE-9A0A-417A-B1E6-D94646525881}" dt="2024-03-13T01:44:52.682" v="1235" actId="1076"/>
          <ac:spMkLst>
            <pc:docMk/>
            <pc:sldMk cId="1495768957" sldId="281"/>
            <ac:spMk id="9" creationId="{BE74CD32-3BAC-0480-1DDD-CA0F356E31AE}"/>
          </ac:spMkLst>
        </pc:spChg>
      </pc:sldChg>
      <pc:sldChg chg="addSp delSp modSp mod delAnim modNotesTx">
        <pc:chgData name="Le Cong Trung" userId="b3c6ffa5-aa70-40ec-94dd-a4c20e3cfd8c" providerId="ADAL" clId="{FB7C1CBE-9A0A-417A-B1E6-D94646525881}" dt="2024-03-13T13:25:48.572" v="4699" actId="20577"/>
        <pc:sldMkLst>
          <pc:docMk/>
          <pc:sldMk cId="3186770665" sldId="290"/>
        </pc:sldMkLst>
        <pc:spChg chg="del">
          <ac:chgData name="Le Cong Trung" userId="b3c6ffa5-aa70-40ec-94dd-a4c20e3cfd8c" providerId="ADAL" clId="{FB7C1CBE-9A0A-417A-B1E6-D94646525881}" dt="2024-03-13T00:54:26.430" v="290" actId="478"/>
          <ac:spMkLst>
            <pc:docMk/>
            <pc:sldMk cId="3186770665" sldId="290"/>
            <ac:spMk id="5" creationId="{DA3AAA4D-EB3C-43C3-C505-2C4C7E2C8A19}"/>
          </ac:spMkLst>
        </pc:spChg>
        <pc:spChg chg="del">
          <ac:chgData name="Le Cong Trung" userId="b3c6ffa5-aa70-40ec-94dd-a4c20e3cfd8c" providerId="ADAL" clId="{FB7C1CBE-9A0A-417A-B1E6-D94646525881}" dt="2024-03-13T00:54:26.430" v="290" actId="478"/>
          <ac:spMkLst>
            <pc:docMk/>
            <pc:sldMk cId="3186770665" sldId="290"/>
            <ac:spMk id="7" creationId="{E3AFF3C0-AC11-BF0F-D7BE-8B6E8A94C53B}"/>
          </ac:spMkLst>
        </pc:spChg>
        <pc:spChg chg="del">
          <ac:chgData name="Le Cong Trung" userId="b3c6ffa5-aa70-40ec-94dd-a4c20e3cfd8c" providerId="ADAL" clId="{FB7C1CBE-9A0A-417A-B1E6-D94646525881}" dt="2024-03-13T00:54:26.430" v="290" actId="478"/>
          <ac:spMkLst>
            <pc:docMk/>
            <pc:sldMk cId="3186770665" sldId="290"/>
            <ac:spMk id="8" creationId="{5CE544E2-E99D-BAFE-899A-126B8D284762}"/>
          </ac:spMkLst>
        </pc:spChg>
        <pc:spChg chg="add mod">
          <ac:chgData name="Le Cong Trung" userId="b3c6ffa5-aa70-40ec-94dd-a4c20e3cfd8c" providerId="ADAL" clId="{FB7C1CBE-9A0A-417A-B1E6-D94646525881}" dt="2024-03-13T13:25:48.572" v="4699" actId="20577"/>
          <ac:spMkLst>
            <pc:docMk/>
            <pc:sldMk cId="3186770665" sldId="290"/>
            <ac:spMk id="9" creationId="{231D97F4-A013-D4D8-9428-B236C6CE961E}"/>
          </ac:spMkLst>
        </pc:spChg>
        <pc:spChg chg="del">
          <ac:chgData name="Le Cong Trung" userId="b3c6ffa5-aa70-40ec-94dd-a4c20e3cfd8c" providerId="ADAL" clId="{FB7C1CBE-9A0A-417A-B1E6-D94646525881}" dt="2024-03-13T00:54:26.430" v="290" actId="478"/>
          <ac:spMkLst>
            <pc:docMk/>
            <pc:sldMk cId="3186770665" sldId="290"/>
            <ac:spMk id="10" creationId="{132DA893-A996-6C43-F9E2-16280FE4314C}"/>
          </ac:spMkLst>
        </pc:spChg>
        <pc:spChg chg="del">
          <ac:chgData name="Le Cong Trung" userId="b3c6ffa5-aa70-40ec-94dd-a4c20e3cfd8c" providerId="ADAL" clId="{FB7C1CBE-9A0A-417A-B1E6-D94646525881}" dt="2024-03-13T00:54:26.430" v="290" actId="478"/>
          <ac:spMkLst>
            <pc:docMk/>
            <pc:sldMk cId="3186770665" sldId="290"/>
            <ac:spMk id="12" creationId="{164750F2-CC89-0798-B2C3-0492D6E55716}"/>
          </ac:spMkLst>
        </pc:spChg>
        <pc:grpChg chg="del">
          <ac:chgData name="Le Cong Trung" userId="b3c6ffa5-aa70-40ec-94dd-a4c20e3cfd8c" providerId="ADAL" clId="{FB7C1CBE-9A0A-417A-B1E6-D94646525881}" dt="2024-03-13T00:54:26.430" v="290" actId="478"/>
          <ac:grpSpMkLst>
            <pc:docMk/>
            <pc:sldMk cId="3186770665" sldId="290"/>
            <ac:grpSpMk id="33" creationId="{FEA2E2F4-26A4-ACB2-8523-1D824585F867}"/>
          </ac:grpSpMkLst>
        </pc:grpChg>
        <pc:graphicFrameChg chg="del">
          <ac:chgData name="Le Cong Trung" userId="b3c6ffa5-aa70-40ec-94dd-a4c20e3cfd8c" providerId="ADAL" clId="{FB7C1CBE-9A0A-417A-B1E6-D94646525881}" dt="2024-03-13T00:54:26.430" v="290" actId="478"/>
          <ac:graphicFrameMkLst>
            <pc:docMk/>
            <pc:sldMk cId="3186770665" sldId="290"/>
            <ac:graphicFrameMk id="6" creationId="{7F9ABAC9-4780-9828-8488-5BBE82248246}"/>
          </ac:graphicFrameMkLst>
        </pc:graphicFrameChg>
        <pc:graphicFrameChg chg="del">
          <ac:chgData name="Le Cong Trung" userId="b3c6ffa5-aa70-40ec-94dd-a4c20e3cfd8c" providerId="ADAL" clId="{FB7C1CBE-9A0A-417A-B1E6-D94646525881}" dt="2024-03-13T00:54:26.430" v="290" actId="478"/>
          <ac:graphicFrameMkLst>
            <pc:docMk/>
            <pc:sldMk cId="3186770665" sldId="290"/>
            <ac:graphicFrameMk id="16" creationId="{D89C3E08-EE45-D5BC-EEBD-F12CF1F99790}"/>
          </ac:graphicFrameMkLst>
        </pc:graphicFrameChg>
        <pc:graphicFrameChg chg="del">
          <ac:chgData name="Le Cong Trung" userId="b3c6ffa5-aa70-40ec-94dd-a4c20e3cfd8c" providerId="ADAL" clId="{FB7C1CBE-9A0A-417A-B1E6-D94646525881}" dt="2024-03-13T00:54:26.430" v="290" actId="478"/>
          <ac:graphicFrameMkLst>
            <pc:docMk/>
            <pc:sldMk cId="3186770665" sldId="290"/>
            <ac:graphicFrameMk id="22" creationId="{7EA619B8-C089-0035-6F0E-3595722AB579}"/>
          </ac:graphicFrameMkLst>
        </pc:graphicFrameChg>
        <pc:picChg chg="add mod">
          <ac:chgData name="Le Cong Trung" userId="b3c6ffa5-aa70-40ec-94dd-a4c20e3cfd8c" providerId="ADAL" clId="{FB7C1CBE-9A0A-417A-B1E6-D94646525881}" dt="2024-03-13T01:02:46.801" v="364" actId="14100"/>
          <ac:picMkLst>
            <pc:docMk/>
            <pc:sldMk cId="3186770665" sldId="290"/>
            <ac:picMk id="13" creationId="{D6F2BF16-4C29-F04D-B0F8-0DF45A565BF4}"/>
          </ac:picMkLst>
        </pc:picChg>
        <pc:picChg chg="del">
          <ac:chgData name="Le Cong Trung" userId="b3c6ffa5-aa70-40ec-94dd-a4c20e3cfd8c" providerId="ADAL" clId="{FB7C1CBE-9A0A-417A-B1E6-D94646525881}" dt="2024-03-13T00:54:26.430" v="290" actId="478"/>
          <ac:picMkLst>
            <pc:docMk/>
            <pc:sldMk cId="3186770665" sldId="290"/>
            <ac:picMk id="89" creationId="{A822F659-F9B2-E35C-A631-DA0C85DBD093}"/>
          </ac:picMkLst>
        </pc:picChg>
        <pc:picChg chg="del">
          <ac:chgData name="Le Cong Trung" userId="b3c6ffa5-aa70-40ec-94dd-a4c20e3cfd8c" providerId="ADAL" clId="{FB7C1CBE-9A0A-417A-B1E6-D94646525881}" dt="2024-03-13T00:54:26.430" v="290" actId="478"/>
          <ac:picMkLst>
            <pc:docMk/>
            <pc:sldMk cId="3186770665" sldId="290"/>
            <ac:picMk id="94" creationId="{4920123D-BB1D-DDD6-9270-51802A07B4BC}"/>
          </ac:picMkLst>
        </pc:picChg>
        <pc:picChg chg="del">
          <ac:chgData name="Le Cong Trung" userId="b3c6ffa5-aa70-40ec-94dd-a4c20e3cfd8c" providerId="ADAL" clId="{FB7C1CBE-9A0A-417A-B1E6-D94646525881}" dt="2024-03-13T00:54:26.430" v="290" actId="478"/>
          <ac:picMkLst>
            <pc:docMk/>
            <pc:sldMk cId="3186770665" sldId="290"/>
            <ac:picMk id="95" creationId="{A447621D-3C6A-24DE-16DA-0F400FEB94C2}"/>
          </ac:picMkLst>
        </pc:picChg>
        <pc:picChg chg="del">
          <ac:chgData name="Le Cong Trung" userId="b3c6ffa5-aa70-40ec-94dd-a4c20e3cfd8c" providerId="ADAL" clId="{FB7C1CBE-9A0A-417A-B1E6-D94646525881}" dt="2024-03-13T00:54:26.430" v="290" actId="478"/>
          <ac:picMkLst>
            <pc:docMk/>
            <pc:sldMk cId="3186770665" sldId="290"/>
            <ac:picMk id="96" creationId="{3025FBB0-C198-C17B-E273-F31992DA41CE}"/>
          </ac:picMkLst>
        </pc:picChg>
      </pc:sldChg>
      <pc:sldChg chg="addSp delSp modSp mod">
        <pc:chgData name="Le Cong Trung" userId="b3c6ffa5-aa70-40ec-94dd-a4c20e3cfd8c" providerId="ADAL" clId="{FB7C1CBE-9A0A-417A-B1E6-D94646525881}" dt="2024-03-13T06:29:41.718" v="3892" actId="14100"/>
        <pc:sldMkLst>
          <pc:docMk/>
          <pc:sldMk cId="4003967081" sldId="291"/>
        </pc:sldMkLst>
        <pc:spChg chg="mod">
          <ac:chgData name="Le Cong Trung" userId="b3c6ffa5-aa70-40ec-94dd-a4c20e3cfd8c" providerId="ADAL" clId="{FB7C1CBE-9A0A-417A-B1E6-D94646525881}" dt="2024-03-13T00:47:44.961" v="167" actId="20577"/>
          <ac:spMkLst>
            <pc:docMk/>
            <pc:sldMk cId="4003967081" sldId="291"/>
            <ac:spMk id="17" creationId="{5E965ACF-51EC-1043-BF18-1E2DB3F1AF5A}"/>
          </ac:spMkLst>
        </pc:spChg>
        <pc:spChg chg="mod">
          <ac:chgData name="Le Cong Trung" userId="b3c6ffa5-aa70-40ec-94dd-a4c20e3cfd8c" providerId="ADAL" clId="{FB7C1CBE-9A0A-417A-B1E6-D94646525881}" dt="2024-03-13T00:47:48.767" v="182" actId="20577"/>
          <ac:spMkLst>
            <pc:docMk/>
            <pc:sldMk cId="4003967081" sldId="291"/>
            <ac:spMk id="18" creationId="{6FCF3565-12BD-6A23-27CD-356FF03ECE14}"/>
          </ac:spMkLst>
        </pc:spChg>
        <pc:grpChg chg="mod">
          <ac:chgData name="Le Cong Trung" userId="b3c6ffa5-aa70-40ec-94dd-a4c20e3cfd8c" providerId="ADAL" clId="{FB7C1CBE-9A0A-417A-B1E6-D94646525881}" dt="2024-03-13T06:29:41.718" v="3892" actId="14100"/>
          <ac:grpSpMkLst>
            <pc:docMk/>
            <pc:sldMk cId="4003967081" sldId="291"/>
            <ac:grpSpMk id="19" creationId="{7CA975A6-0D54-B97A-6079-87F6FDBE6C0F}"/>
          </ac:grpSpMkLst>
        </pc:grpChg>
        <pc:picChg chg="add del">
          <ac:chgData name="Le Cong Trung" userId="b3c6ffa5-aa70-40ec-94dd-a4c20e3cfd8c" providerId="ADAL" clId="{FB7C1CBE-9A0A-417A-B1E6-D94646525881}" dt="2024-03-13T06:29:34.012" v="3891" actId="478"/>
          <ac:picMkLst>
            <pc:docMk/>
            <pc:sldMk cId="4003967081" sldId="291"/>
            <ac:picMk id="22" creationId="{C1100338-2ECA-D1CC-CB45-C4705D820439}"/>
          </ac:picMkLst>
        </pc:picChg>
      </pc:sldChg>
      <pc:sldChg chg="del">
        <pc:chgData name="Le Cong Trung" userId="b3c6ffa5-aa70-40ec-94dd-a4c20e3cfd8c" providerId="ADAL" clId="{FB7C1CBE-9A0A-417A-B1E6-D94646525881}" dt="2024-03-13T02:22:43.165" v="3504" actId="47"/>
        <pc:sldMkLst>
          <pc:docMk/>
          <pc:sldMk cId="51460406" sldId="292"/>
        </pc:sldMkLst>
      </pc:sldChg>
      <pc:sldChg chg="del">
        <pc:chgData name="Le Cong Trung" userId="b3c6ffa5-aa70-40ec-94dd-a4c20e3cfd8c" providerId="ADAL" clId="{FB7C1CBE-9A0A-417A-B1E6-D94646525881}" dt="2024-03-13T01:52:39.958" v="1517" actId="47"/>
        <pc:sldMkLst>
          <pc:docMk/>
          <pc:sldMk cId="1315900495" sldId="295"/>
        </pc:sldMkLst>
      </pc:sldChg>
      <pc:sldChg chg="del">
        <pc:chgData name="Le Cong Trung" userId="b3c6ffa5-aa70-40ec-94dd-a4c20e3cfd8c" providerId="ADAL" clId="{FB7C1CBE-9A0A-417A-B1E6-D94646525881}" dt="2024-03-13T01:52:35.783" v="1516" actId="47"/>
        <pc:sldMkLst>
          <pc:docMk/>
          <pc:sldMk cId="919575896" sldId="297"/>
        </pc:sldMkLst>
      </pc:sldChg>
      <pc:sldChg chg="del">
        <pc:chgData name="Le Cong Trung" userId="b3c6ffa5-aa70-40ec-94dd-a4c20e3cfd8c" providerId="ADAL" clId="{FB7C1CBE-9A0A-417A-B1E6-D94646525881}" dt="2024-03-13T01:19:18.864" v="595" actId="2696"/>
        <pc:sldMkLst>
          <pc:docMk/>
          <pc:sldMk cId="239752582" sldId="299"/>
        </pc:sldMkLst>
      </pc:sldChg>
      <pc:sldChg chg="addSp delSp modSp add mod setBg delDesignElem">
        <pc:chgData name="Le Cong Trung" userId="b3c6ffa5-aa70-40ec-94dd-a4c20e3cfd8c" providerId="ADAL" clId="{FB7C1CBE-9A0A-417A-B1E6-D94646525881}" dt="2024-03-13T09:11:56.781" v="4318" actId="1076"/>
        <pc:sldMkLst>
          <pc:docMk/>
          <pc:sldMk cId="649010021" sldId="299"/>
        </pc:sldMkLst>
        <pc:spChg chg="del">
          <ac:chgData name="Le Cong Trung" userId="b3c6ffa5-aa70-40ec-94dd-a4c20e3cfd8c" providerId="ADAL" clId="{FB7C1CBE-9A0A-417A-B1E6-D94646525881}" dt="2024-03-13T01:19:24.161" v="597"/>
          <ac:spMkLst>
            <pc:docMk/>
            <pc:sldMk cId="649010021" sldId="299"/>
            <ac:spMk id="109" creationId="{B2798B49-B3E9-B9C8-9C4F-27D1F785650D}"/>
          </ac:spMkLst>
        </pc:spChg>
        <pc:spChg chg="del">
          <ac:chgData name="Le Cong Trung" userId="b3c6ffa5-aa70-40ec-94dd-a4c20e3cfd8c" providerId="ADAL" clId="{FB7C1CBE-9A0A-417A-B1E6-D94646525881}" dt="2024-03-13T01:19:24.161" v="597"/>
          <ac:spMkLst>
            <pc:docMk/>
            <pc:sldMk cId="649010021" sldId="299"/>
            <ac:spMk id="110" creationId="{960777A3-A4D3-95E9-8F83-58CBBEC6E4DC}"/>
          </ac:spMkLst>
        </pc:spChg>
        <pc:picChg chg="add mod">
          <ac:chgData name="Le Cong Trung" userId="b3c6ffa5-aa70-40ec-94dd-a4c20e3cfd8c" providerId="ADAL" clId="{FB7C1CBE-9A0A-417A-B1E6-D94646525881}" dt="2024-03-13T09:11:56.781" v="4318" actId="1076"/>
          <ac:picMkLst>
            <pc:docMk/>
            <pc:sldMk cId="649010021" sldId="299"/>
            <ac:picMk id="5" creationId="{6F5D694A-7B95-5E81-A461-53A4AB85A400}"/>
          </ac:picMkLst>
        </pc:picChg>
        <pc:picChg chg="del mod">
          <ac:chgData name="Le Cong Trung" userId="b3c6ffa5-aa70-40ec-94dd-a4c20e3cfd8c" providerId="ADAL" clId="{FB7C1CBE-9A0A-417A-B1E6-D94646525881}" dt="2024-03-13T09:11:51.746" v="4314" actId="478"/>
          <ac:picMkLst>
            <pc:docMk/>
            <pc:sldMk cId="649010021" sldId="299"/>
            <ac:picMk id="6" creationId="{C8B8DF59-9313-4B21-8F4B-DE575C8B8436}"/>
          </ac:picMkLst>
        </pc:picChg>
      </pc:sldChg>
      <pc:sldChg chg="addSp delSp modSp mod">
        <pc:chgData name="Le Cong Trung" userId="b3c6ffa5-aa70-40ec-94dd-a4c20e3cfd8c" providerId="ADAL" clId="{FB7C1CBE-9A0A-417A-B1E6-D94646525881}" dt="2024-03-13T01:22:27.633" v="718" actId="20577"/>
        <pc:sldMkLst>
          <pc:docMk/>
          <pc:sldMk cId="1151263676" sldId="300"/>
        </pc:sldMkLst>
        <pc:spChg chg="mod">
          <ac:chgData name="Le Cong Trung" userId="b3c6ffa5-aa70-40ec-94dd-a4c20e3cfd8c" providerId="ADAL" clId="{FB7C1CBE-9A0A-417A-B1E6-D94646525881}" dt="2024-03-13T01:22:27.633" v="718" actId="20577"/>
          <ac:spMkLst>
            <pc:docMk/>
            <pc:sldMk cId="1151263676" sldId="300"/>
            <ac:spMk id="3" creationId="{717BA4B7-0A75-69C9-55B6-0A00E884860C}"/>
          </ac:spMkLst>
        </pc:spChg>
        <pc:spChg chg="mod">
          <ac:chgData name="Le Cong Trung" userId="b3c6ffa5-aa70-40ec-94dd-a4c20e3cfd8c" providerId="ADAL" clId="{FB7C1CBE-9A0A-417A-B1E6-D94646525881}" dt="2024-03-13T01:21:57.798" v="601" actId="26606"/>
          <ac:spMkLst>
            <pc:docMk/>
            <pc:sldMk cId="1151263676" sldId="300"/>
            <ac:spMk id="91" creationId="{00000000-0000-0000-0000-000000000000}"/>
          </ac:spMkLst>
        </pc:spChg>
        <pc:spChg chg="del">
          <ac:chgData name="Le Cong Trung" userId="b3c6ffa5-aa70-40ec-94dd-a4c20e3cfd8c" providerId="ADAL" clId="{FB7C1CBE-9A0A-417A-B1E6-D94646525881}" dt="2024-03-13T01:21:57.798" v="601" actId="26606"/>
          <ac:spMkLst>
            <pc:docMk/>
            <pc:sldMk cId="1151263676" sldId="300"/>
            <ac:spMk id="111" creationId="{6ECA6DCB-B7E1-40A9-9524-540C6DA40B1B}"/>
          </ac:spMkLst>
        </pc:spChg>
        <pc:spChg chg="del">
          <ac:chgData name="Le Cong Trung" userId="b3c6ffa5-aa70-40ec-94dd-a4c20e3cfd8c" providerId="ADAL" clId="{FB7C1CBE-9A0A-417A-B1E6-D94646525881}" dt="2024-03-13T01:21:57.798" v="601" actId="26606"/>
          <ac:spMkLst>
            <pc:docMk/>
            <pc:sldMk cId="1151263676" sldId="300"/>
            <ac:spMk id="117" creationId="{3873B707-463F-40B0-8227-E8CC6C67EB25}"/>
          </ac:spMkLst>
        </pc:spChg>
        <pc:spChg chg="del">
          <ac:chgData name="Le Cong Trung" userId="b3c6ffa5-aa70-40ec-94dd-a4c20e3cfd8c" providerId="ADAL" clId="{FB7C1CBE-9A0A-417A-B1E6-D94646525881}" dt="2024-03-13T01:21:57.798" v="601" actId="26606"/>
          <ac:spMkLst>
            <pc:docMk/>
            <pc:sldMk cId="1151263676" sldId="300"/>
            <ac:spMk id="119" creationId="{C13237C8-E62C-4F0D-A318-BD6FB6C2D138}"/>
          </ac:spMkLst>
        </pc:spChg>
        <pc:spChg chg="del">
          <ac:chgData name="Le Cong Trung" userId="b3c6ffa5-aa70-40ec-94dd-a4c20e3cfd8c" providerId="ADAL" clId="{FB7C1CBE-9A0A-417A-B1E6-D94646525881}" dt="2024-03-13T01:21:57.798" v="601" actId="26606"/>
          <ac:spMkLst>
            <pc:docMk/>
            <pc:sldMk cId="1151263676" sldId="300"/>
            <ac:spMk id="121" creationId="{19C9EAEA-39D0-4B0E-A0EB-51E7B26740B1}"/>
          </ac:spMkLst>
        </pc:spChg>
        <pc:spChg chg="del">
          <ac:chgData name="Le Cong Trung" userId="b3c6ffa5-aa70-40ec-94dd-a4c20e3cfd8c" providerId="ADAL" clId="{FB7C1CBE-9A0A-417A-B1E6-D94646525881}" dt="2024-03-13T01:21:57.798" v="601" actId="26606"/>
          <ac:spMkLst>
            <pc:docMk/>
            <pc:sldMk cId="1151263676" sldId="300"/>
            <ac:spMk id="123" creationId="{8CB5D2D7-DF65-4E86-BFBA-FFB9B5ACEB64}"/>
          </ac:spMkLst>
        </pc:spChg>
        <pc:spChg chg="add">
          <ac:chgData name="Le Cong Trung" userId="b3c6ffa5-aa70-40ec-94dd-a4c20e3cfd8c" providerId="ADAL" clId="{FB7C1CBE-9A0A-417A-B1E6-D94646525881}" dt="2024-03-13T01:21:57.798" v="601" actId="26606"/>
          <ac:spMkLst>
            <pc:docMk/>
            <pc:sldMk cId="1151263676" sldId="300"/>
            <ac:spMk id="128" creationId="{45D37F4E-DDB4-456B-97E0-9937730A039F}"/>
          </ac:spMkLst>
        </pc:spChg>
        <pc:spChg chg="add">
          <ac:chgData name="Le Cong Trung" userId="b3c6ffa5-aa70-40ec-94dd-a4c20e3cfd8c" providerId="ADAL" clId="{FB7C1CBE-9A0A-417A-B1E6-D94646525881}" dt="2024-03-13T01:21:57.798" v="601" actId="26606"/>
          <ac:spMkLst>
            <pc:docMk/>
            <pc:sldMk cId="1151263676" sldId="300"/>
            <ac:spMk id="130" creationId="{B2DD41CD-8F47-4F56-AD12-4E2FF7696987}"/>
          </ac:spMkLst>
        </pc:spChg>
        <pc:grpChg chg="del">
          <ac:chgData name="Le Cong Trung" userId="b3c6ffa5-aa70-40ec-94dd-a4c20e3cfd8c" providerId="ADAL" clId="{FB7C1CBE-9A0A-417A-B1E6-D94646525881}" dt="2024-03-13T01:21:57.798" v="601" actId="26606"/>
          <ac:grpSpMkLst>
            <pc:docMk/>
            <pc:sldMk cId="1151263676" sldId="300"/>
            <ac:grpSpMk id="113" creationId="{1DE889C7-FAD6-4397-98E2-05D503484459}"/>
          </ac:grpSpMkLst>
        </pc:grpChg>
        <pc:picChg chg="mod">
          <ac:chgData name="Le Cong Trung" userId="b3c6ffa5-aa70-40ec-94dd-a4c20e3cfd8c" providerId="ADAL" clId="{FB7C1CBE-9A0A-417A-B1E6-D94646525881}" dt="2024-03-13T01:21:57.798" v="601" actId="26606"/>
          <ac:picMkLst>
            <pc:docMk/>
            <pc:sldMk cId="1151263676" sldId="300"/>
            <ac:picMk id="7" creationId="{980E89B6-61EB-9FE4-9E90-15C7D3ABC0E9}"/>
          </ac:picMkLst>
        </pc:picChg>
        <pc:picChg chg="del">
          <ac:chgData name="Le Cong Trung" userId="b3c6ffa5-aa70-40ec-94dd-a4c20e3cfd8c" providerId="ADAL" clId="{FB7C1CBE-9A0A-417A-B1E6-D94646525881}" dt="2024-03-13T01:21:46.049" v="600" actId="478"/>
          <ac:picMkLst>
            <pc:docMk/>
            <pc:sldMk cId="1151263676" sldId="300"/>
            <ac:picMk id="9" creationId="{EBFBB489-EC4B-6225-6CF7-760F42350053}"/>
          </ac:picMkLst>
        </pc:picChg>
      </pc:sldChg>
      <pc:sldChg chg="addSp delSp modSp mod">
        <pc:chgData name="Le Cong Trung" userId="b3c6ffa5-aa70-40ec-94dd-a4c20e3cfd8c" providerId="ADAL" clId="{FB7C1CBE-9A0A-417A-B1E6-D94646525881}" dt="2024-03-13T01:24:50.932" v="756" actId="14100"/>
        <pc:sldMkLst>
          <pc:docMk/>
          <pc:sldMk cId="1928262603" sldId="309"/>
        </pc:sldMkLst>
        <pc:spChg chg="add mod">
          <ac:chgData name="Le Cong Trung" userId="b3c6ffa5-aa70-40ec-94dd-a4c20e3cfd8c" providerId="ADAL" clId="{FB7C1CBE-9A0A-417A-B1E6-D94646525881}" dt="2024-03-13T01:24:50.932" v="756" actId="14100"/>
          <ac:spMkLst>
            <pc:docMk/>
            <pc:sldMk cId="1928262603" sldId="309"/>
            <ac:spMk id="5" creationId="{6EC80066-8680-5C7F-896E-496453D5C2D7}"/>
          </ac:spMkLst>
        </pc:spChg>
        <pc:grpChg chg="del">
          <ac:chgData name="Le Cong Trung" userId="b3c6ffa5-aa70-40ec-94dd-a4c20e3cfd8c" providerId="ADAL" clId="{FB7C1CBE-9A0A-417A-B1E6-D94646525881}" dt="2024-03-13T01:24:34.339" v="748" actId="478"/>
          <ac:grpSpMkLst>
            <pc:docMk/>
            <pc:sldMk cId="1928262603" sldId="309"/>
            <ac:grpSpMk id="3" creationId="{ACAC0B31-F4BF-FE07-F01C-F807AEC7B1B6}"/>
          </ac:grpSpMkLst>
        </pc:grpChg>
      </pc:sldChg>
      <pc:sldChg chg="modSp del">
        <pc:chgData name="Le Cong Trung" userId="b3c6ffa5-aa70-40ec-94dd-a4c20e3cfd8c" providerId="ADAL" clId="{FB7C1CBE-9A0A-417A-B1E6-D94646525881}" dt="2024-03-13T01:28:55.181" v="888" actId="47"/>
        <pc:sldMkLst>
          <pc:docMk/>
          <pc:sldMk cId="554926023" sldId="327"/>
        </pc:sldMkLst>
        <pc:picChg chg="mod">
          <ac:chgData name="Le Cong Trung" userId="b3c6ffa5-aa70-40ec-94dd-a4c20e3cfd8c" providerId="ADAL" clId="{FB7C1CBE-9A0A-417A-B1E6-D94646525881}" dt="2024-03-13T01:25:45.083" v="759" actId="1076"/>
          <ac:picMkLst>
            <pc:docMk/>
            <pc:sldMk cId="554926023" sldId="327"/>
            <ac:picMk id="1032" creationId="{0C16BC92-2E21-FDC6-D16D-91CDF60B6B43}"/>
          </ac:picMkLst>
        </pc:picChg>
      </pc:sldChg>
      <pc:sldChg chg="modSp mod">
        <pc:chgData name="Le Cong Trung" userId="b3c6ffa5-aa70-40ec-94dd-a4c20e3cfd8c" providerId="ADAL" clId="{FB7C1CBE-9A0A-417A-B1E6-D94646525881}" dt="2024-03-13T02:12:19.250" v="2557" actId="20577"/>
        <pc:sldMkLst>
          <pc:docMk/>
          <pc:sldMk cId="1698079713" sldId="425"/>
        </pc:sldMkLst>
        <pc:spChg chg="mod">
          <ac:chgData name="Le Cong Trung" userId="b3c6ffa5-aa70-40ec-94dd-a4c20e3cfd8c" providerId="ADAL" clId="{FB7C1CBE-9A0A-417A-B1E6-D94646525881}" dt="2024-03-13T02:12:19.250" v="2557" actId="20577"/>
          <ac:spMkLst>
            <pc:docMk/>
            <pc:sldMk cId="1698079713" sldId="425"/>
            <ac:spMk id="43" creationId="{E84AE3A1-91DE-41CC-A1C4-EEBF71087791}"/>
          </ac:spMkLst>
        </pc:spChg>
      </pc:sldChg>
      <pc:sldChg chg="modSp del mod">
        <pc:chgData name="Le Cong Trung" userId="b3c6ffa5-aa70-40ec-94dd-a4c20e3cfd8c" providerId="ADAL" clId="{FB7C1CBE-9A0A-417A-B1E6-D94646525881}" dt="2024-03-13T02:25:38.794" v="3697" actId="47"/>
        <pc:sldMkLst>
          <pc:docMk/>
          <pc:sldMk cId="933602946" sldId="530"/>
        </pc:sldMkLst>
        <pc:graphicFrameChg chg="mod">
          <ac:chgData name="Le Cong Trung" userId="b3c6ffa5-aa70-40ec-94dd-a4c20e3cfd8c" providerId="ADAL" clId="{FB7C1CBE-9A0A-417A-B1E6-D94646525881}" dt="2024-03-13T01:52:51.602" v="1519" actId="14100"/>
          <ac:graphicFrameMkLst>
            <pc:docMk/>
            <pc:sldMk cId="933602946" sldId="530"/>
            <ac:graphicFrameMk id="5" creationId="{EF35178D-C2C7-4FF3-8815-B1B3575713A7}"/>
          </ac:graphicFrameMkLst>
        </pc:graphicFrameChg>
      </pc:sldChg>
      <pc:sldChg chg="addSp delSp modSp add mod modTransition">
        <pc:chgData name="Le Cong Trung" userId="b3c6ffa5-aa70-40ec-94dd-a4c20e3cfd8c" providerId="ADAL" clId="{FB7C1CBE-9A0A-417A-B1E6-D94646525881}" dt="2024-03-13T13:35:24.943" v="4766" actId="14100"/>
        <pc:sldMkLst>
          <pc:docMk/>
          <pc:sldMk cId="471539529" sldId="543"/>
        </pc:sldMkLst>
        <pc:spChg chg="add mod">
          <ac:chgData name="Le Cong Trung" userId="b3c6ffa5-aa70-40ec-94dd-a4c20e3cfd8c" providerId="ADAL" clId="{FB7C1CBE-9A0A-417A-B1E6-D94646525881}" dt="2024-03-13T09:14:48.565" v="4345" actId="20577"/>
          <ac:spMkLst>
            <pc:docMk/>
            <pc:sldMk cId="471539529" sldId="543"/>
            <ac:spMk id="2" creationId="{EDA4F713-9EC0-4C15-534A-30F18E76196F}"/>
          </ac:spMkLst>
        </pc:spChg>
        <pc:spChg chg="del">
          <ac:chgData name="Le Cong Trung" userId="b3c6ffa5-aa70-40ec-94dd-a4c20e3cfd8c" providerId="ADAL" clId="{FB7C1CBE-9A0A-417A-B1E6-D94646525881}" dt="2024-03-13T09:14:42.066" v="4327" actId="478"/>
          <ac:spMkLst>
            <pc:docMk/>
            <pc:sldMk cId="471539529" sldId="543"/>
            <ac:spMk id="30" creationId="{223FD82C-10BB-3F4D-7A6F-04A678C80D25}"/>
          </ac:spMkLst>
        </pc:spChg>
        <pc:spChg chg="del">
          <ac:chgData name="Le Cong Trung" userId="b3c6ffa5-aa70-40ec-94dd-a4c20e3cfd8c" providerId="ADAL" clId="{FB7C1CBE-9A0A-417A-B1E6-D94646525881}" dt="2024-03-13T09:14:42.066" v="4327" actId="478"/>
          <ac:spMkLst>
            <pc:docMk/>
            <pc:sldMk cId="471539529" sldId="543"/>
            <ac:spMk id="73" creationId="{93575058-652A-33A3-7ED6-367F660E0CF2}"/>
          </ac:spMkLst>
        </pc:spChg>
        <pc:graphicFrameChg chg="add del mod">
          <ac:chgData name="Le Cong Trung" userId="b3c6ffa5-aa70-40ec-94dd-a4c20e3cfd8c" providerId="ADAL" clId="{FB7C1CBE-9A0A-417A-B1E6-D94646525881}" dt="2024-03-13T13:35:18.094" v="4764" actId="12100"/>
          <ac:graphicFrameMkLst>
            <pc:docMk/>
            <pc:sldMk cId="471539529" sldId="543"/>
            <ac:graphicFrameMk id="5" creationId="{4A93E5E6-4149-6000-73ED-E6B3752EA7DB}"/>
          </ac:graphicFrameMkLst>
        </pc:graphicFrameChg>
        <pc:graphicFrameChg chg="del mod">
          <ac:chgData name="Le Cong Trung" userId="b3c6ffa5-aa70-40ec-94dd-a4c20e3cfd8c" providerId="ADAL" clId="{FB7C1CBE-9A0A-417A-B1E6-D94646525881}" dt="2024-03-13T09:15:38.805" v="4361" actId="478"/>
          <ac:graphicFrameMkLst>
            <pc:docMk/>
            <pc:sldMk cId="471539529" sldId="543"/>
            <ac:graphicFrameMk id="8" creationId="{226DA37B-0ADB-29A8-C047-C8DAACB87A22}"/>
          </ac:graphicFrameMkLst>
        </pc:graphicFrameChg>
        <pc:graphicFrameChg chg="mod">
          <ac:chgData name="Le Cong Trung" userId="b3c6ffa5-aa70-40ec-94dd-a4c20e3cfd8c" providerId="ADAL" clId="{FB7C1CBE-9A0A-417A-B1E6-D94646525881}" dt="2024-03-13T09:16:09.323" v="4388" actId="1076"/>
          <ac:graphicFrameMkLst>
            <pc:docMk/>
            <pc:sldMk cId="471539529" sldId="543"/>
            <ac:graphicFrameMk id="16" creationId="{31F42166-4F1E-8558-82CA-7F6A04073135}"/>
          </ac:graphicFrameMkLst>
        </pc:graphicFrameChg>
        <pc:graphicFrameChg chg="mod">
          <ac:chgData name="Le Cong Trung" userId="b3c6ffa5-aa70-40ec-94dd-a4c20e3cfd8c" providerId="ADAL" clId="{FB7C1CBE-9A0A-417A-B1E6-D94646525881}" dt="2024-03-13T13:35:24.943" v="4766" actId="14100"/>
          <ac:graphicFrameMkLst>
            <pc:docMk/>
            <pc:sldMk cId="471539529" sldId="543"/>
            <ac:graphicFrameMk id="17" creationId="{665F3D0E-8949-3D53-9D99-3AF678AF7A7B}"/>
          </ac:graphicFrameMkLst>
        </pc:graphicFrameChg>
        <pc:cxnChg chg="del">
          <ac:chgData name="Le Cong Trung" userId="b3c6ffa5-aa70-40ec-94dd-a4c20e3cfd8c" providerId="ADAL" clId="{FB7C1CBE-9A0A-417A-B1E6-D94646525881}" dt="2024-03-13T09:14:42.066" v="4327" actId="478"/>
          <ac:cxnSpMkLst>
            <pc:docMk/>
            <pc:sldMk cId="471539529" sldId="543"/>
            <ac:cxnSpMk id="74" creationId="{40684522-C4CA-04A3-C69A-D9128CA5F71B}"/>
          </ac:cxnSpMkLst>
        </pc:cxnChg>
      </pc:sldChg>
      <pc:sldChg chg="del">
        <pc:chgData name="Le Cong Trung" userId="b3c6ffa5-aa70-40ec-94dd-a4c20e3cfd8c" providerId="ADAL" clId="{FB7C1CBE-9A0A-417A-B1E6-D94646525881}" dt="2024-03-13T02:23:28.046" v="3510" actId="2696"/>
        <pc:sldMkLst>
          <pc:docMk/>
          <pc:sldMk cId="557322657" sldId="543"/>
        </pc:sldMkLst>
      </pc:sldChg>
      <pc:sldChg chg="del">
        <pc:chgData name="Le Cong Trung" userId="b3c6ffa5-aa70-40ec-94dd-a4c20e3cfd8c" providerId="ADAL" clId="{FB7C1CBE-9A0A-417A-B1E6-D94646525881}" dt="2024-03-13T02:25:28.941" v="3696" actId="47"/>
        <pc:sldMkLst>
          <pc:docMk/>
          <pc:sldMk cId="1815493372" sldId="547"/>
        </pc:sldMkLst>
      </pc:sldChg>
      <pc:sldChg chg="addSp delSp mod">
        <pc:chgData name="Le Cong Trung" userId="b3c6ffa5-aa70-40ec-94dd-a4c20e3cfd8c" providerId="ADAL" clId="{FB7C1CBE-9A0A-417A-B1E6-D94646525881}" dt="2024-03-12T14:02:19.454" v="10" actId="22"/>
        <pc:sldMkLst>
          <pc:docMk/>
          <pc:sldMk cId="2480571284" sldId="637"/>
        </pc:sldMkLst>
        <pc:spChg chg="add del">
          <ac:chgData name="Le Cong Trung" userId="b3c6ffa5-aa70-40ec-94dd-a4c20e3cfd8c" providerId="ADAL" clId="{FB7C1CBE-9A0A-417A-B1E6-D94646525881}" dt="2024-03-12T14:02:19.454" v="10" actId="22"/>
          <ac:spMkLst>
            <pc:docMk/>
            <pc:sldMk cId="2480571284" sldId="637"/>
            <ac:spMk id="5" creationId="{3028E005-5A62-A2DD-68E7-8357A33A5FF0}"/>
          </ac:spMkLst>
        </pc:spChg>
      </pc:sldChg>
      <pc:sldChg chg="addSp delSp modSp mod">
        <pc:chgData name="Le Cong Trung" userId="b3c6ffa5-aa70-40ec-94dd-a4c20e3cfd8c" providerId="ADAL" clId="{FB7C1CBE-9A0A-417A-B1E6-D94646525881}" dt="2024-03-13T01:36:16.476" v="977" actId="1038"/>
        <pc:sldMkLst>
          <pc:docMk/>
          <pc:sldMk cId="242566122" sldId="666"/>
        </pc:sldMkLst>
        <pc:spChg chg="add del mod">
          <ac:chgData name="Le Cong Trung" userId="b3c6ffa5-aa70-40ec-94dd-a4c20e3cfd8c" providerId="ADAL" clId="{FB7C1CBE-9A0A-417A-B1E6-D94646525881}" dt="2024-03-13T01:31:37.177" v="909" actId="478"/>
          <ac:spMkLst>
            <pc:docMk/>
            <pc:sldMk cId="242566122" sldId="666"/>
            <ac:spMk id="7" creationId="{0B7C92F3-46EE-50F8-C53E-1CB3A8FABD03}"/>
          </ac:spMkLst>
        </pc:spChg>
        <pc:spChg chg="add mod">
          <ac:chgData name="Le Cong Trung" userId="b3c6ffa5-aa70-40ec-94dd-a4c20e3cfd8c" providerId="ADAL" clId="{FB7C1CBE-9A0A-417A-B1E6-D94646525881}" dt="2024-03-13T01:32:48.866" v="942" actId="1076"/>
          <ac:spMkLst>
            <pc:docMk/>
            <pc:sldMk cId="242566122" sldId="666"/>
            <ac:spMk id="8" creationId="{D2188565-1C63-C50D-9416-288CCBCFC9C5}"/>
          </ac:spMkLst>
        </pc:spChg>
        <pc:spChg chg="add mod">
          <ac:chgData name="Le Cong Trung" userId="b3c6ffa5-aa70-40ec-94dd-a4c20e3cfd8c" providerId="ADAL" clId="{FB7C1CBE-9A0A-417A-B1E6-D94646525881}" dt="2024-03-13T01:32:46.269" v="941" actId="1076"/>
          <ac:spMkLst>
            <pc:docMk/>
            <pc:sldMk cId="242566122" sldId="666"/>
            <ac:spMk id="9" creationId="{D4212CE5-8CCB-A69C-5BF1-D767B77BDF9B}"/>
          </ac:spMkLst>
        </pc:spChg>
        <pc:spChg chg="add mod">
          <ac:chgData name="Le Cong Trung" userId="b3c6ffa5-aa70-40ec-94dd-a4c20e3cfd8c" providerId="ADAL" clId="{FB7C1CBE-9A0A-417A-B1E6-D94646525881}" dt="2024-03-13T01:36:16.476" v="977" actId="1038"/>
          <ac:spMkLst>
            <pc:docMk/>
            <pc:sldMk cId="242566122" sldId="666"/>
            <ac:spMk id="10" creationId="{205556E2-0F7C-3314-7BD6-8EB0BE30B353}"/>
          </ac:spMkLst>
        </pc:spChg>
        <pc:spChg chg="add mod">
          <ac:chgData name="Le Cong Trung" userId="b3c6ffa5-aa70-40ec-94dd-a4c20e3cfd8c" providerId="ADAL" clId="{FB7C1CBE-9A0A-417A-B1E6-D94646525881}" dt="2024-03-13T01:36:12.129" v="976" actId="1037"/>
          <ac:spMkLst>
            <pc:docMk/>
            <pc:sldMk cId="242566122" sldId="666"/>
            <ac:spMk id="11" creationId="{D4507D12-B1E2-0026-F286-5AF7DD33F068}"/>
          </ac:spMkLst>
        </pc:spChg>
        <pc:spChg chg="add mod">
          <ac:chgData name="Le Cong Trung" userId="b3c6ffa5-aa70-40ec-94dd-a4c20e3cfd8c" providerId="ADAL" clId="{FB7C1CBE-9A0A-417A-B1E6-D94646525881}" dt="2024-03-13T01:32:27.451" v="934" actId="1076"/>
          <ac:spMkLst>
            <pc:docMk/>
            <pc:sldMk cId="242566122" sldId="666"/>
            <ac:spMk id="12" creationId="{66D567A6-B4BE-C0A5-0860-FDF82D8F0C3D}"/>
          </ac:spMkLst>
        </pc:spChg>
        <pc:picChg chg="del">
          <ac:chgData name="Le Cong Trung" userId="b3c6ffa5-aa70-40ec-94dd-a4c20e3cfd8c" providerId="ADAL" clId="{FB7C1CBE-9A0A-417A-B1E6-D94646525881}" dt="2024-03-13T01:31:30.897" v="906" actId="478"/>
          <ac:picMkLst>
            <pc:docMk/>
            <pc:sldMk cId="242566122" sldId="666"/>
            <ac:picMk id="5" creationId="{277B8716-1416-0C79-D722-44A2BBA65CDA}"/>
          </ac:picMkLst>
        </pc:picChg>
        <pc:picChg chg="add mod">
          <ac:chgData name="Le Cong Trung" userId="b3c6ffa5-aa70-40ec-94dd-a4c20e3cfd8c" providerId="ADAL" clId="{FB7C1CBE-9A0A-417A-B1E6-D94646525881}" dt="2024-03-13T01:32:29.946" v="935" actId="1076"/>
          <ac:picMkLst>
            <pc:docMk/>
            <pc:sldMk cId="242566122" sldId="666"/>
            <ac:picMk id="6" creationId="{716BBBD8-7691-056D-DC98-37489E01D94E}"/>
          </ac:picMkLst>
        </pc:picChg>
        <pc:picChg chg="add mod">
          <ac:chgData name="Le Cong Trung" userId="b3c6ffa5-aa70-40ec-94dd-a4c20e3cfd8c" providerId="ADAL" clId="{FB7C1CBE-9A0A-417A-B1E6-D94646525881}" dt="2024-03-13T01:32:50.583" v="943" actId="1076"/>
          <ac:picMkLst>
            <pc:docMk/>
            <pc:sldMk cId="242566122" sldId="666"/>
            <ac:picMk id="14" creationId="{CE734925-B266-D718-5E49-372533241425}"/>
          </ac:picMkLst>
        </pc:picChg>
      </pc:sldChg>
      <pc:sldChg chg="addSp delSp modSp mod delAnim">
        <pc:chgData name="Le Cong Trung" userId="b3c6ffa5-aa70-40ec-94dd-a4c20e3cfd8c" providerId="ADAL" clId="{FB7C1CBE-9A0A-417A-B1E6-D94646525881}" dt="2024-03-13T09:05:16.745" v="4294" actId="1076"/>
        <pc:sldMkLst>
          <pc:docMk/>
          <pc:sldMk cId="959683269" sldId="668"/>
        </pc:sldMkLst>
        <pc:spChg chg="add del mod">
          <ac:chgData name="Le Cong Trung" userId="b3c6ffa5-aa70-40ec-94dd-a4c20e3cfd8c" providerId="ADAL" clId="{FB7C1CBE-9A0A-417A-B1E6-D94646525881}" dt="2024-03-13T06:40:30.063" v="4037" actId="12084"/>
          <ac:spMkLst>
            <pc:docMk/>
            <pc:sldMk cId="959683269" sldId="668"/>
            <ac:spMk id="3" creationId="{D67E0D74-C6C5-6912-E642-5CF09E6840DB}"/>
          </ac:spMkLst>
        </pc:spChg>
        <pc:spChg chg="del">
          <ac:chgData name="Le Cong Trung" userId="b3c6ffa5-aa70-40ec-94dd-a4c20e3cfd8c" providerId="ADAL" clId="{FB7C1CBE-9A0A-417A-B1E6-D94646525881}" dt="2024-03-12T13:52:31.951" v="0" actId="478"/>
          <ac:spMkLst>
            <pc:docMk/>
            <pc:sldMk cId="959683269" sldId="668"/>
            <ac:spMk id="16" creationId="{2CBF9807-39AC-5501-9B98-32D4FEADE7A9}"/>
          </ac:spMkLst>
        </pc:spChg>
        <pc:spChg chg="del">
          <ac:chgData name="Le Cong Trung" userId="b3c6ffa5-aa70-40ec-94dd-a4c20e3cfd8c" providerId="ADAL" clId="{FB7C1CBE-9A0A-417A-B1E6-D94646525881}" dt="2024-03-12T13:52:31.951" v="0" actId="478"/>
          <ac:spMkLst>
            <pc:docMk/>
            <pc:sldMk cId="959683269" sldId="668"/>
            <ac:spMk id="17" creationId="{E8848BDE-E934-D59A-5B95-A3FC3C3FC61E}"/>
          </ac:spMkLst>
        </pc:spChg>
        <pc:spChg chg="del">
          <ac:chgData name="Le Cong Trung" userId="b3c6ffa5-aa70-40ec-94dd-a4c20e3cfd8c" providerId="ADAL" clId="{FB7C1CBE-9A0A-417A-B1E6-D94646525881}" dt="2024-03-12T13:52:31.951" v="0" actId="478"/>
          <ac:spMkLst>
            <pc:docMk/>
            <pc:sldMk cId="959683269" sldId="668"/>
            <ac:spMk id="18" creationId="{136B30FE-CEFB-A78D-17BA-49CD84102F2A}"/>
          </ac:spMkLst>
        </pc:spChg>
        <pc:spChg chg="del">
          <ac:chgData name="Le Cong Trung" userId="b3c6ffa5-aa70-40ec-94dd-a4c20e3cfd8c" providerId="ADAL" clId="{FB7C1CBE-9A0A-417A-B1E6-D94646525881}" dt="2024-03-12T13:52:31.951" v="0" actId="478"/>
          <ac:spMkLst>
            <pc:docMk/>
            <pc:sldMk cId="959683269" sldId="668"/>
            <ac:spMk id="19" creationId="{3B986C55-0CF1-1DB7-D920-1FD1979E2DE2}"/>
          </ac:spMkLst>
        </pc:spChg>
        <pc:spChg chg="del">
          <ac:chgData name="Le Cong Trung" userId="b3c6ffa5-aa70-40ec-94dd-a4c20e3cfd8c" providerId="ADAL" clId="{FB7C1CBE-9A0A-417A-B1E6-D94646525881}" dt="2024-03-12T13:52:31.951" v="0" actId="478"/>
          <ac:spMkLst>
            <pc:docMk/>
            <pc:sldMk cId="959683269" sldId="668"/>
            <ac:spMk id="20" creationId="{B057055D-8F28-1E19-D41F-8751EBB8E1E3}"/>
          </ac:spMkLst>
        </pc:spChg>
        <pc:spChg chg="del">
          <ac:chgData name="Le Cong Trung" userId="b3c6ffa5-aa70-40ec-94dd-a4c20e3cfd8c" providerId="ADAL" clId="{FB7C1CBE-9A0A-417A-B1E6-D94646525881}" dt="2024-03-12T13:52:31.951" v="0" actId="478"/>
          <ac:spMkLst>
            <pc:docMk/>
            <pc:sldMk cId="959683269" sldId="668"/>
            <ac:spMk id="21" creationId="{A66FA01B-D698-54C8-B414-45579D185A60}"/>
          </ac:spMkLst>
        </pc:spChg>
        <pc:spChg chg="del">
          <ac:chgData name="Le Cong Trung" userId="b3c6ffa5-aa70-40ec-94dd-a4c20e3cfd8c" providerId="ADAL" clId="{FB7C1CBE-9A0A-417A-B1E6-D94646525881}" dt="2024-03-12T13:52:31.951" v="0" actId="478"/>
          <ac:spMkLst>
            <pc:docMk/>
            <pc:sldMk cId="959683269" sldId="668"/>
            <ac:spMk id="22" creationId="{7A463AB6-7CC0-9F96-0F03-B02757EF77E4}"/>
          </ac:spMkLst>
        </pc:spChg>
        <pc:spChg chg="del">
          <ac:chgData name="Le Cong Trung" userId="b3c6ffa5-aa70-40ec-94dd-a4c20e3cfd8c" providerId="ADAL" clId="{FB7C1CBE-9A0A-417A-B1E6-D94646525881}" dt="2024-03-12T13:52:31.951" v="0" actId="478"/>
          <ac:spMkLst>
            <pc:docMk/>
            <pc:sldMk cId="959683269" sldId="668"/>
            <ac:spMk id="23" creationId="{5837842D-5FA1-05DC-2DCD-02AF49ED88D6}"/>
          </ac:spMkLst>
        </pc:spChg>
        <pc:spChg chg="del">
          <ac:chgData name="Le Cong Trung" userId="b3c6ffa5-aa70-40ec-94dd-a4c20e3cfd8c" providerId="ADAL" clId="{FB7C1CBE-9A0A-417A-B1E6-D94646525881}" dt="2024-03-12T13:52:31.951" v="0" actId="478"/>
          <ac:spMkLst>
            <pc:docMk/>
            <pc:sldMk cId="959683269" sldId="668"/>
            <ac:spMk id="99" creationId="{0D2CE1F2-3DA9-E62A-85F0-B5F9BBB2C4A1}"/>
          </ac:spMkLst>
        </pc:spChg>
        <pc:spChg chg="del">
          <ac:chgData name="Le Cong Trung" userId="b3c6ffa5-aa70-40ec-94dd-a4c20e3cfd8c" providerId="ADAL" clId="{FB7C1CBE-9A0A-417A-B1E6-D94646525881}" dt="2024-03-12T13:52:31.951" v="0" actId="478"/>
          <ac:spMkLst>
            <pc:docMk/>
            <pc:sldMk cId="959683269" sldId="668"/>
            <ac:spMk id="100" creationId="{31CA4AE3-6556-3CBA-B8C9-124A8E8B05C1}"/>
          </ac:spMkLst>
        </pc:spChg>
        <pc:spChg chg="del">
          <ac:chgData name="Le Cong Trung" userId="b3c6ffa5-aa70-40ec-94dd-a4c20e3cfd8c" providerId="ADAL" clId="{FB7C1CBE-9A0A-417A-B1E6-D94646525881}" dt="2024-03-12T13:52:31.951" v="0" actId="478"/>
          <ac:spMkLst>
            <pc:docMk/>
            <pc:sldMk cId="959683269" sldId="668"/>
            <ac:spMk id="101" creationId="{B968EA3A-AEAA-6C53-A833-ABB74EFE50C2}"/>
          </ac:spMkLst>
        </pc:spChg>
        <pc:spChg chg="del">
          <ac:chgData name="Le Cong Trung" userId="b3c6ffa5-aa70-40ec-94dd-a4c20e3cfd8c" providerId="ADAL" clId="{FB7C1CBE-9A0A-417A-B1E6-D94646525881}" dt="2024-03-12T13:52:31.951" v="0" actId="478"/>
          <ac:spMkLst>
            <pc:docMk/>
            <pc:sldMk cId="959683269" sldId="668"/>
            <ac:spMk id="102" creationId="{DD77E14C-9C8B-B76B-578C-8D2DEC4AEA53}"/>
          </ac:spMkLst>
        </pc:spChg>
        <pc:graphicFrameChg chg="add mod">
          <ac:chgData name="Le Cong Trung" userId="b3c6ffa5-aa70-40ec-94dd-a4c20e3cfd8c" providerId="ADAL" clId="{FB7C1CBE-9A0A-417A-B1E6-D94646525881}" dt="2024-03-13T09:05:06.115" v="4289" actId="1076"/>
          <ac:graphicFrameMkLst>
            <pc:docMk/>
            <pc:sldMk cId="959683269" sldId="668"/>
            <ac:graphicFrameMk id="6" creationId="{6D47DEDC-815D-AE75-8AF7-54AE7BAF00AE}"/>
          </ac:graphicFrameMkLst>
        </pc:graphicFrameChg>
        <pc:picChg chg="add mod">
          <ac:chgData name="Le Cong Trung" userId="b3c6ffa5-aa70-40ec-94dd-a4c20e3cfd8c" providerId="ADAL" clId="{FB7C1CBE-9A0A-417A-B1E6-D94646525881}" dt="2024-03-13T09:05:16.745" v="4294" actId="1076"/>
          <ac:picMkLst>
            <pc:docMk/>
            <pc:sldMk cId="959683269" sldId="668"/>
            <ac:picMk id="5" creationId="{F0CB99B0-96AA-DCC7-872B-35EA241CDBDC}"/>
          </ac:picMkLst>
        </pc:picChg>
        <pc:picChg chg="del">
          <ac:chgData name="Le Cong Trung" userId="b3c6ffa5-aa70-40ec-94dd-a4c20e3cfd8c" providerId="ADAL" clId="{FB7C1CBE-9A0A-417A-B1E6-D94646525881}" dt="2024-03-13T06:38:29.086" v="4019" actId="478"/>
          <ac:picMkLst>
            <pc:docMk/>
            <pc:sldMk cId="959683269" sldId="668"/>
            <ac:picMk id="98" creationId="{9B9435BD-E590-FC22-9627-76522AB53AF6}"/>
          </ac:picMkLst>
        </pc:picChg>
      </pc:sldChg>
      <pc:sldChg chg="modSp del mod">
        <pc:chgData name="Le Cong Trung" userId="b3c6ffa5-aa70-40ec-94dd-a4c20e3cfd8c" providerId="ADAL" clId="{FB7C1CBE-9A0A-417A-B1E6-D94646525881}" dt="2024-03-13T02:17:58.946" v="3251" actId="47"/>
        <pc:sldMkLst>
          <pc:docMk/>
          <pc:sldMk cId="4043148147" sldId="669"/>
        </pc:sldMkLst>
        <pc:spChg chg="mod">
          <ac:chgData name="Le Cong Trung" userId="b3c6ffa5-aa70-40ec-94dd-a4c20e3cfd8c" providerId="ADAL" clId="{FB7C1CBE-9A0A-417A-B1E6-D94646525881}" dt="2024-03-13T01:49:47.432" v="1515" actId="1076"/>
          <ac:spMkLst>
            <pc:docMk/>
            <pc:sldMk cId="4043148147" sldId="669"/>
            <ac:spMk id="2" creationId="{427E0150-F81A-C345-AB21-2DA8DB3E642F}"/>
          </ac:spMkLst>
        </pc:spChg>
      </pc:sldChg>
      <pc:sldChg chg="modSp mod">
        <pc:chgData name="Le Cong Trung" userId="b3c6ffa5-aa70-40ec-94dd-a4c20e3cfd8c" providerId="ADAL" clId="{FB7C1CBE-9A0A-417A-B1E6-D94646525881}" dt="2024-03-13T01:23:35.033" v="741" actId="1076"/>
        <pc:sldMkLst>
          <pc:docMk/>
          <pc:sldMk cId="2068848350" sldId="671"/>
        </pc:sldMkLst>
        <pc:spChg chg="mod">
          <ac:chgData name="Le Cong Trung" userId="b3c6ffa5-aa70-40ec-94dd-a4c20e3cfd8c" providerId="ADAL" clId="{FB7C1CBE-9A0A-417A-B1E6-D94646525881}" dt="2024-03-13T01:23:14.301" v="725" actId="1076"/>
          <ac:spMkLst>
            <pc:docMk/>
            <pc:sldMk cId="2068848350" sldId="671"/>
            <ac:spMk id="2" creationId="{CCACA763-6717-D52E-1BD2-402F16B908E4}"/>
          </ac:spMkLst>
        </pc:spChg>
        <pc:spChg chg="mod">
          <ac:chgData name="Le Cong Trung" userId="b3c6ffa5-aa70-40ec-94dd-a4c20e3cfd8c" providerId="ADAL" clId="{FB7C1CBE-9A0A-417A-B1E6-D94646525881}" dt="2024-03-13T01:22:47.918" v="720" actId="1076"/>
          <ac:spMkLst>
            <pc:docMk/>
            <pc:sldMk cId="2068848350" sldId="671"/>
            <ac:spMk id="9" creationId="{0E32ADFF-A0C6-A0A0-D2E7-5B5BA9AB225F}"/>
          </ac:spMkLst>
        </pc:spChg>
        <pc:spChg chg="mod">
          <ac:chgData name="Le Cong Trung" userId="b3c6ffa5-aa70-40ec-94dd-a4c20e3cfd8c" providerId="ADAL" clId="{FB7C1CBE-9A0A-417A-B1E6-D94646525881}" dt="2024-03-13T01:23:35.033" v="741" actId="1076"/>
          <ac:spMkLst>
            <pc:docMk/>
            <pc:sldMk cId="2068848350" sldId="671"/>
            <ac:spMk id="46" creationId="{DB66E6D9-FD88-9B46-4C33-57CA4F70E79F}"/>
          </ac:spMkLst>
        </pc:spChg>
        <pc:spChg chg="mod">
          <ac:chgData name="Le Cong Trung" userId="b3c6ffa5-aa70-40ec-94dd-a4c20e3cfd8c" providerId="ADAL" clId="{FB7C1CBE-9A0A-417A-B1E6-D94646525881}" dt="2024-03-13T01:23:33.214" v="740" actId="1076"/>
          <ac:spMkLst>
            <pc:docMk/>
            <pc:sldMk cId="2068848350" sldId="671"/>
            <ac:spMk id="47" creationId="{2746D052-A451-25EA-3C16-02F8FDB9BCCD}"/>
          </ac:spMkLst>
        </pc:spChg>
        <pc:spChg chg="mod">
          <ac:chgData name="Le Cong Trung" userId="b3c6ffa5-aa70-40ec-94dd-a4c20e3cfd8c" providerId="ADAL" clId="{FB7C1CBE-9A0A-417A-B1E6-D94646525881}" dt="2024-03-13T01:23:22.718" v="738" actId="1076"/>
          <ac:spMkLst>
            <pc:docMk/>
            <pc:sldMk cId="2068848350" sldId="671"/>
            <ac:spMk id="574" creationId="{C76783E8-9AD8-DA4F-F3B2-65A91A33BF0D}"/>
          </ac:spMkLst>
        </pc:spChg>
        <pc:spChg chg="mod">
          <ac:chgData name="Le Cong Trung" userId="b3c6ffa5-aa70-40ec-94dd-a4c20e3cfd8c" providerId="ADAL" clId="{FB7C1CBE-9A0A-417A-B1E6-D94646525881}" dt="2024-03-13T01:23:19.235" v="737" actId="1035"/>
          <ac:spMkLst>
            <pc:docMk/>
            <pc:sldMk cId="2068848350" sldId="671"/>
            <ac:spMk id="575" creationId="{6A3A3A26-7384-7BD1-8286-7842CAC76E5F}"/>
          </ac:spMkLst>
        </pc:spChg>
        <pc:grpChg chg="mod">
          <ac:chgData name="Le Cong Trung" userId="b3c6ffa5-aa70-40ec-94dd-a4c20e3cfd8c" providerId="ADAL" clId="{FB7C1CBE-9A0A-417A-B1E6-D94646525881}" dt="2024-03-13T01:23:19.235" v="737" actId="1035"/>
          <ac:grpSpMkLst>
            <pc:docMk/>
            <pc:sldMk cId="2068848350" sldId="671"/>
            <ac:grpSpMk id="3" creationId="{FB424DE1-B74D-7C86-94E4-615AD98F0A6A}"/>
          </ac:grpSpMkLst>
        </pc:grpChg>
        <pc:grpChg chg="mod">
          <ac:chgData name="Le Cong Trung" userId="b3c6ffa5-aa70-40ec-94dd-a4c20e3cfd8c" providerId="ADAL" clId="{FB7C1CBE-9A0A-417A-B1E6-D94646525881}" dt="2024-03-13T01:23:33.214" v="740" actId="1076"/>
          <ac:grpSpMkLst>
            <pc:docMk/>
            <pc:sldMk cId="2068848350" sldId="671"/>
            <ac:grpSpMk id="40" creationId="{9CE7B088-A9AD-B87F-03E7-5BB931DD8E5E}"/>
          </ac:grpSpMkLst>
        </pc:grpChg>
      </pc:sldChg>
      <pc:sldChg chg="modSp add del mod">
        <pc:chgData name="Le Cong Trung" userId="b3c6ffa5-aa70-40ec-94dd-a4c20e3cfd8c" providerId="ADAL" clId="{FB7C1CBE-9A0A-417A-B1E6-D94646525881}" dt="2024-03-13T01:33:00.385" v="944" actId="47"/>
        <pc:sldMkLst>
          <pc:docMk/>
          <pc:sldMk cId="215262313" sldId="674"/>
        </pc:sldMkLst>
        <pc:picChg chg="mod">
          <ac:chgData name="Le Cong Trung" userId="b3c6ffa5-aa70-40ec-94dd-a4c20e3cfd8c" providerId="ADAL" clId="{FB7C1CBE-9A0A-417A-B1E6-D94646525881}" dt="2024-03-13T01:31:58.895" v="914" actId="1076"/>
          <ac:picMkLst>
            <pc:docMk/>
            <pc:sldMk cId="215262313" sldId="674"/>
            <ac:picMk id="3" creationId="{0CA4EBF0-4AF3-B325-5EF9-A875611EFB80}"/>
          </ac:picMkLst>
        </pc:picChg>
      </pc:sldChg>
      <pc:sldChg chg="delSp modSp del mod">
        <pc:chgData name="Le Cong Trung" userId="b3c6ffa5-aa70-40ec-94dd-a4c20e3cfd8c" providerId="ADAL" clId="{FB7C1CBE-9A0A-417A-B1E6-D94646525881}" dt="2024-03-13T02:22:50.067" v="3507" actId="47"/>
        <pc:sldMkLst>
          <pc:docMk/>
          <pc:sldMk cId="1159168494" sldId="675"/>
        </pc:sldMkLst>
        <pc:picChg chg="del mod">
          <ac:chgData name="Le Cong Trung" userId="b3c6ffa5-aa70-40ec-94dd-a4c20e3cfd8c" providerId="ADAL" clId="{FB7C1CBE-9A0A-417A-B1E6-D94646525881}" dt="2024-03-13T02:22:48.656" v="3506" actId="478"/>
          <ac:picMkLst>
            <pc:docMk/>
            <pc:sldMk cId="1159168494" sldId="675"/>
            <ac:picMk id="4" creationId="{BFEA1AF1-61E9-95C1-89F9-935B6C89713A}"/>
          </ac:picMkLst>
        </pc:picChg>
      </pc:sldChg>
      <pc:sldChg chg="modSp mod">
        <pc:chgData name="Le Cong Trung" userId="b3c6ffa5-aa70-40ec-94dd-a4c20e3cfd8c" providerId="ADAL" clId="{FB7C1CBE-9A0A-417A-B1E6-D94646525881}" dt="2024-03-13T06:58:18.410" v="4165" actId="1035"/>
        <pc:sldMkLst>
          <pc:docMk/>
          <pc:sldMk cId="2307575971" sldId="676"/>
        </pc:sldMkLst>
        <pc:picChg chg="mod">
          <ac:chgData name="Le Cong Trung" userId="b3c6ffa5-aa70-40ec-94dd-a4c20e3cfd8c" providerId="ADAL" clId="{FB7C1CBE-9A0A-417A-B1E6-D94646525881}" dt="2024-03-13T06:58:18.410" v="4165" actId="1035"/>
          <ac:picMkLst>
            <pc:docMk/>
            <pc:sldMk cId="2307575971" sldId="676"/>
            <ac:picMk id="9" creationId="{5A1CCA0A-AF19-6F9C-0F63-D9A3C822C42E}"/>
          </ac:picMkLst>
        </pc:picChg>
        <pc:picChg chg="mod">
          <ac:chgData name="Le Cong Trung" userId="b3c6ffa5-aa70-40ec-94dd-a4c20e3cfd8c" providerId="ADAL" clId="{FB7C1CBE-9A0A-417A-B1E6-D94646525881}" dt="2024-03-13T06:58:18.410" v="4165" actId="1035"/>
          <ac:picMkLst>
            <pc:docMk/>
            <pc:sldMk cId="2307575971" sldId="676"/>
            <ac:picMk id="11" creationId="{9821F125-A3CE-9CFB-1BCE-AD97D43108D3}"/>
          </ac:picMkLst>
        </pc:picChg>
      </pc:sldChg>
      <pc:sldChg chg="addSp delSp modSp mod">
        <pc:chgData name="Le Cong Trung" userId="b3c6ffa5-aa70-40ec-94dd-a4c20e3cfd8c" providerId="ADAL" clId="{FB7C1CBE-9A0A-417A-B1E6-D94646525881}" dt="2024-03-13T01:07:58.362" v="478" actId="1076"/>
        <pc:sldMkLst>
          <pc:docMk/>
          <pc:sldMk cId="2871383885" sldId="677"/>
        </pc:sldMkLst>
        <pc:spChg chg="mod">
          <ac:chgData name="Le Cong Trung" userId="b3c6ffa5-aa70-40ec-94dd-a4c20e3cfd8c" providerId="ADAL" clId="{FB7C1CBE-9A0A-417A-B1E6-D94646525881}" dt="2024-03-13T01:07:58.362" v="478" actId="1076"/>
          <ac:spMkLst>
            <pc:docMk/>
            <pc:sldMk cId="2871383885" sldId="677"/>
            <ac:spMk id="33" creationId="{A3FEF64D-77A3-7E8F-8D01-40DAB55320E1}"/>
          </ac:spMkLst>
        </pc:spChg>
        <pc:grpChg chg="del">
          <ac:chgData name="Le Cong Trung" userId="b3c6ffa5-aa70-40ec-94dd-a4c20e3cfd8c" providerId="ADAL" clId="{FB7C1CBE-9A0A-417A-B1E6-D94646525881}" dt="2024-03-13T01:07:40.398" v="471" actId="478"/>
          <ac:grpSpMkLst>
            <pc:docMk/>
            <pc:sldMk cId="2871383885" sldId="677"/>
            <ac:grpSpMk id="28" creationId="{C90FD560-76C5-5C87-0757-246367237E73}"/>
          </ac:grpSpMkLst>
        </pc:grpChg>
        <pc:picChg chg="add mod ord">
          <ac:chgData name="Le Cong Trung" userId="b3c6ffa5-aa70-40ec-94dd-a4c20e3cfd8c" providerId="ADAL" clId="{FB7C1CBE-9A0A-417A-B1E6-D94646525881}" dt="2024-03-13T01:07:54.541" v="477" actId="1076"/>
          <ac:picMkLst>
            <pc:docMk/>
            <pc:sldMk cId="2871383885" sldId="677"/>
            <ac:picMk id="13" creationId="{F1F61F5E-F1FE-61EE-78A7-435207167120}"/>
          </ac:picMkLst>
        </pc:picChg>
      </pc:sldChg>
      <pc:sldChg chg="new del">
        <pc:chgData name="Le Cong Trung" userId="b3c6ffa5-aa70-40ec-94dd-a4c20e3cfd8c" providerId="ADAL" clId="{FB7C1CBE-9A0A-417A-B1E6-D94646525881}" dt="2024-03-12T14:02:23.378" v="12" actId="680"/>
        <pc:sldMkLst>
          <pc:docMk/>
          <pc:sldMk cId="265960330" sldId="678"/>
        </pc:sldMkLst>
      </pc:sldChg>
      <pc:sldChg chg="addSp delSp modSp add del mod">
        <pc:chgData name="Le Cong Trung" userId="b3c6ffa5-aa70-40ec-94dd-a4c20e3cfd8c" providerId="ADAL" clId="{FB7C1CBE-9A0A-417A-B1E6-D94646525881}" dt="2024-03-13T02:15:43.631" v="2839" actId="47"/>
        <pc:sldMkLst>
          <pc:docMk/>
          <pc:sldMk cId="3043629755" sldId="678"/>
        </pc:sldMkLst>
        <pc:spChg chg="add mod">
          <ac:chgData name="Le Cong Trung" userId="b3c6ffa5-aa70-40ec-94dd-a4c20e3cfd8c" providerId="ADAL" clId="{FB7C1CBE-9A0A-417A-B1E6-D94646525881}" dt="2024-03-12T14:02:40.979" v="17" actId="1076"/>
          <ac:spMkLst>
            <pc:docMk/>
            <pc:sldMk cId="3043629755" sldId="678"/>
            <ac:spMk id="4" creationId="{B67BCBFC-0E2B-7150-B756-CA4326E0ADF4}"/>
          </ac:spMkLst>
        </pc:spChg>
        <pc:graphicFrameChg chg="del">
          <ac:chgData name="Le Cong Trung" userId="b3c6ffa5-aa70-40ec-94dd-a4c20e3cfd8c" providerId="ADAL" clId="{FB7C1CBE-9A0A-417A-B1E6-D94646525881}" dt="2024-03-12T14:02:35.848" v="14" actId="478"/>
          <ac:graphicFrameMkLst>
            <pc:docMk/>
            <pc:sldMk cId="3043629755" sldId="678"/>
            <ac:graphicFrameMk id="8" creationId="{A2759D40-2E45-BD13-6A8C-8A564C90BF37}"/>
          </ac:graphicFrameMkLst>
        </pc:graphicFrameChg>
        <pc:graphicFrameChg chg="del">
          <ac:chgData name="Le Cong Trung" userId="b3c6ffa5-aa70-40ec-94dd-a4c20e3cfd8c" providerId="ADAL" clId="{FB7C1CBE-9A0A-417A-B1E6-D94646525881}" dt="2024-03-12T14:02:35.848" v="14" actId="478"/>
          <ac:graphicFrameMkLst>
            <pc:docMk/>
            <pc:sldMk cId="3043629755" sldId="678"/>
            <ac:graphicFrameMk id="11" creationId="{2B924BD1-47C9-5D83-3A32-6558B44D730B}"/>
          </ac:graphicFrameMkLst>
        </pc:graphicFrameChg>
      </pc:sldChg>
      <pc:sldChg chg="addSp delSp modSp add del mod modAnim">
        <pc:chgData name="Le Cong Trung" userId="b3c6ffa5-aa70-40ec-94dd-a4c20e3cfd8c" providerId="ADAL" clId="{FB7C1CBE-9A0A-417A-B1E6-D94646525881}" dt="2024-03-13T09:07:09.735" v="4296" actId="2696"/>
        <pc:sldMkLst>
          <pc:docMk/>
          <pc:sldMk cId="1276277275" sldId="679"/>
        </pc:sldMkLst>
        <pc:spChg chg="add mod">
          <ac:chgData name="Le Cong Trung" userId="b3c6ffa5-aa70-40ec-94dd-a4c20e3cfd8c" providerId="ADAL" clId="{FB7C1CBE-9A0A-417A-B1E6-D94646525881}" dt="2024-03-13T06:40:02" v="4033" actId="2711"/>
          <ac:spMkLst>
            <pc:docMk/>
            <pc:sldMk cId="1276277275" sldId="679"/>
            <ac:spMk id="6" creationId="{042D3D50-E50B-AF8E-88D0-0F2408F20A81}"/>
          </ac:spMkLst>
        </pc:spChg>
        <pc:spChg chg="mod">
          <ac:chgData name="Le Cong Trung" userId="b3c6ffa5-aa70-40ec-94dd-a4c20e3cfd8c" providerId="ADAL" clId="{FB7C1CBE-9A0A-417A-B1E6-D94646525881}" dt="2024-03-13T01:15:08.173" v="565"/>
          <ac:spMkLst>
            <pc:docMk/>
            <pc:sldMk cId="1276277275" sldId="679"/>
            <ac:spMk id="9" creationId="{88241EEE-85FD-F440-1C92-729862EA9E27}"/>
          </ac:spMkLst>
        </pc:spChg>
        <pc:spChg chg="add mod">
          <ac:chgData name="Le Cong Trung" userId="b3c6ffa5-aa70-40ec-94dd-a4c20e3cfd8c" providerId="ADAL" clId="{FB7C1CBE-9A0A-417A-B1E6-D94646525881}" dt="2024-03-13T06:40:07.619" v="4035" actId="123"/>
          <ac:spMkLst>
            <pc:docMk/>
            <pc:sldMk cId="1276277275" sldId="679"/>
            <ac:spMk id="11" creationId="{0AEC02EE-5871-2936-1CEF-3DA74BD3ECB0}"/>
          </ac:spMkLst>
        </pc:spChg>
        <pc:spChg chg="del">
          <ac:chgData name="Le Cong Trung" userId="b3c6ffa5-aa70-40ec-94dd-a4c20e3cfd8c" providerId="ADAL" clId="{FB7C1CBE-9A0A-417A-B1E6-D94646525881}" dt="2024-03-13T01:12:42.291" v="490" actId="478"/>
          <ac:spMkLst>
            <pc:docMk/>
            <pc:sldMk cId="1276277275" sldId="679"/>
            <ac:spMk id="16" creationId="{2CBF9807-39AC-5501-9B98-32D4FEADE7A9}"/>
          </ac:spMkLst>
        </pc:spChg>
        <pc:spChg chg="del">
          <ac:chgData name="Le Cong Trung" userId="b3c6ffa5-aa70-40ec-94dd-a4c20e3cfd8c" providerId="ADAL" clId="{FB7C1CBE-9A0A-417A-B1E6-D94646525881}" dt="2024-03-13T01:12:42.291" v="490" actId="478"/>
          <ac:spMkLst>
            <pc:docMk/>
            <pc:sldMk cId="1276277275" sldId="679"/>
            <ac:spMk id="17" creationId="{E8848BDE-E934-D59A-5B95-A3FC3C3FC61E}"/>
          </ac:spMkLst>
        </pc:spChg>
        <pc:spChg chg="del">
          <ac:chgData name="Le Cong Trung" userId="b3c6ffa5-aa70-40ec-94dd-a4c20e3cfd8c" providerId="ADAL" clId="{FB7C1CBE-9A0A-417A-B1E6-D94646525881}" dt="2024-03-13T01:12:42.291" v="490" actId="478"/>
          <ac:spMkLst>
            <pc:docMk/>
            <pc:sldMk cId="1276277275" sldId="679"/>
            <ac:spMk id="18" creationId="{136B30FE-CEFB-A78D-17BA-49CD84102F2A}"/>
          </ac:spMkLst>
        </pc:spChg>
        <pc:spChg chg="del">
          <ac:chgData name="Le Cong Trung" userId="b3c6ffa5-aa70-40ec-94dd-a4c20e3cfd8c" providerId="ADAL" clId="{FB7C1CBE-9A0A-417A-B1E6-D94646525881}" dt="2024-03-13T01:12:42.291" v="490" actId="478"/>
          <ac:spMkLst>
            <pc:docMk/>
            <pc:sldMk cId="1276277275" sldId="679"/>
            <ac:spMk id="19" creationId="{3B986C55-0CF1-1DB7-D920-1FD1979E2DE2}"/>
          </ac:spMkLst>
        </pc:spChg>
        <pc:spChg chg="del">
          <ac:chgData name="Le Cong Trung" userId="b3c6ffa5-aa70-40ec-94dd-a4c20e3cfd8c" providerId="ADAL" clId="{FB7C1CBE-9A0A-417A-B1E6-D94646525881}" dt="2024-03-13T01:12:42.291" v="490" actId="478"/>
          <ac:spMkLst>
            <pc:docMk/>
            <pc:sldMk cId="1276277275" sldId="679"/>
            <ac:spMk id="20" creationId="{B057055D-8F28-1E19-D41F-8751EBB8E1E3}"/>
          </ac:spMkLst>
        </pc:spChg>
        <pc:spChg chg="del">
          <ac:chgData name="Le Cong Trung" userId="b3c6ffa5-aa70-40ec-94dd-a4c20e3cfd8c" providerId="ADAL" clId="{FB7C1CBE-9A0A-417A-B1E6-D94646525881}" dt="2024-03-13T01:12:42.291" v="490" actId="478"/>
          <ac:spMkLst>
            <pc:docMk/>
            <pc:sldMk cId="1276277275" sldId="679"/>
            <ac:spMk id="21" creationId="{A66FA01B-D698-54C8-B414-45579D185A60}"/>
          </ac:spMkLst>
        </pc:spChg>
        <pc:spChg chg="del mod">
          <ac:chgData name="Le Cong Trung" userId="b3c6ffa5-aa70-40ec-94dd-a4c20e3cfd8c" providerId="ADAL" clId="{FB7C1CBE-9A0A-417A-B1E6-D94646525881}" dt="2024-03-13T01:12:42.291" v="490" actId="478"/>
          <ac:spMkLst>
            <pc:docMk/>
            <pc:sldMk cId="1276277275" sldId="679"/>
            <ac:spMk id="22" creationId="{7A463AB6-7CC0-9F96-0F03-B02757EF77E4}"/>
          </ac:spMkLst>
        </pc:spChg>
        <pc:spChg chg="del">
          <ac:chgData name="Le Cong Trung" userId="b3c6ffa5-aa70-40ec-94dd-a4c20e3cfd8c" providerId="ADAL" clId="{FB7C1CBE-9A0A-417A-B1E6-D94646525881}" dt="2024-03-13T01:12:42.291" v="490" actId="478"/>
          <ac:spMkLst>
            <pc:docMk/>
            <pc:sldMk cId="1276277275" sldId="679"/>
            <ac:spMk id="23" creationId="{5837842D-5FA1-05DC-2DCD-02AF49ED88D6}"/>
          </ac:spMkLst>
        </pc:spChg>
        <pc:spChg chg="del">
          <ac:chgData name="Le Cong Trung" userId="b3c6ffa5-aa70-40ec-94dd-a4c20e3cfd8c" providerId="ADAL" clId="{FB7C1CBE-9A0A-417A-B1E6-D94646525881}" dt="2024-03-13T01:12:42.291" v="490" actId="478"/>
          <ac:spMkLst>
            <pc:docMk/>
            <pc:sldMk cId="1276277275" sldId="679"/>
            <ac:spMk id="99" creationId="{0D2CE1F2-3DA9-E62A-85F0-B5F9BBB2C4A1}"/>
          </ac:spMkLst>
        </pc:spChg>
        <pc:spChg chg="del">
          <ac:chgData name="Le Cong Trung" userId="b3c6ffa5-aa70-40ec-94dd-a4c20e3cfd8c" providerId="ADAL" clId="{FB7C1CBE-9A0A-417A-B1E6-D94646525881}" dt="2024-03-13T01:12:42.291" v="490" actId="478"/>
          <ac:spMkLst>
            <pc:docMk/>
            <pc:sldMk cId="1276277275" sldId="679"/>
            <ac:spMk id="100" creationId="{31CA4AE3-6556-3CBA-B8C9-124A8E8B05C1}"/>
          </ac:spMkLst>
        </pc:spChg>
        <pc:spChg chg="del">
          <ac:chgData name="Le Cong Trung" userId="b3c6ffa5-aa70-40ec-94dd-a4c20e3cfd8c" providerId="ADAL" clId="{FB7C1CBE-9A0A-417A-B1E6-D94646525881}" dt="2024-03-13T01:12:42.291" v="490" actId="478"/>
          <ac:spMkLst>
            <pc:docMk/>
            <pc:sldMk cId="1276277275" sldId="679"/>
            <ac:spMk id="101" creationId="{B968EA3A-AEAA-6C53-A833-ABB74EFE50C2}"/>
          </ac:spMkLst>
        </pc:spChg>
        <pc:spChg chg="del">
          <ac:chgData name="Le Cong Trung" userId="b3c6ffa5-aa70-40ec-94dd-a4c20e3cfd8c" providerId="ADAL" clId="{FB7C1CBE-9A0A-417A-B1E6-D94646525881}" dt="2024-03-13T01:12:42.291" v="490" actId="478"/>
          <ac:spMkLst>
            <pc:docMk/>
            <pc:sldMk cId="1276277275" sldId="679"/>
            <ac:spMk id="102" creationId="{DD77E14C-9C8B-B76B-578C-8D2DEC4AEA53}"/>
          </ac:spMkLst>
        </pc:spChg>
        <pc:picChg chg="add mod">
          <ac:chgData name="Le Cong Trung" userId="b3c6ffa5-aa70-40ec-94dd-a4c20e3cfd8c" providerId="ADAL" clId="{FB7C1CBE-9A0A-417A-B1E6-D94646525881}" dt="2024-03-13T01:12:57.876" v="493" actId="1076"/>
          <ac:picMkLst>
            <pc:docMk/>
            <pc:sldMk cId="1276277275" sldId="679"/>
            <ac:picMk id="3" creationId="{3AF06ED7-5043-68C4-37F9-401C9CAD2C0B}"/>
          </ac:picMkLst>
        </pc:picChg>
        <pc:picChg chg="add mod">
          <ac:chgData name="Le Cong Trung" userId="b3c6ffa5-aa70-40ec-94dd-a4c20e3cfd8c" providerId="ADAL" clId="{FB7C1CBE-9A0A-417A-B1E6-D94646525881}" dt="2024-03-13T01:14:41.859" v="508" actId="1076"/>
          <ac:picMkLst>
            <pc:docMk/>
            <pc:sldMk cId="1276277275" sldId="679"/>
            <ac:picMk id="8" creationId="{D80980CB-632C-E18A-E164-6CD7EA7A10F8}"/>
          </ac:picMkLst>
        </pc:picChg>
        <pc:picChg chg="del">
          <ac:chgData name="Le Cong Trung" userId="b3c6ffa5-aa70-40ec-94dd-a4c20e3cfd8c" providerId="ADAL" clId="{FB7C1CBE-9A0A-417A-B1E6-D94646525881}" dt="2024-03-13T01:12:42.291" v="490" actId="478"/>
          <ac:picMkLst>
            <pc:docMk/>
            <pc:sldMk cId="1276277275" sldId="679"/>
            <ac:picMk id="98" creationId="{9B9435BD-E590-FC22-9627-76522AB53AF6}"/>
          </ac:picMkLst>
        </pc:picChg>
      </pc:sldChg>
      <pc:sldChg chg="addSp delSp modSp add mod">
        <pc:chgData name="Le Cong Trung" userId="b3c6ffa5-aa70-40ec-94dd-a4c20e3cfd8c" providerId="ADAL" clId="{FB7C1CBE-9A0A-417A-B1E6-D94646525881}" dt="2024-03-13T09:12:50.400" v="4324" actId="1076"/>
        <pc:sldMkLst>
          <pc:docMk/>
          <pc:sldMk cId="3093807089" sldId="679"/>
        </pc:sldMkLst>
        <pc:spChg chg="mod">
          <ac:chgData name="Le Cong Trung" userId="b3c6ffa5-aa70-40ec-94dd-a4c20e3cfd8c" providerId="ADAL" clId="{FB7C1CBE-9A0A-417A-B1E6-D94646525881}" dt="2024-03-13T09:11:40.742" v="4312" actId="20577"/>
          <ac:spMkLst>
            <pc:docMk/>
            <pc:sldMk cId="3093807089" sldId="679"/>
            <ac:spMk id="11" creationId="{FBE0B67B-591F-6442-F4E7-4376791E62B5}"/>
          </ac:spMkLst>
        </pc:spChg>
        <pc:picChg chg="add del mod">
          <ac:chgData name="Le Cong Trung" userId="b3c6ffa5-aa70-40ec-94dd-a4c20e3cfd8c" providerId="ADAL" clId="{FB7C1CBE-9A0A-417A-B1E6-D94646525881}" dt="2024-03-13T09:12:41.552" v="4319" actId="478"/>
          <ac:picMkLst>
            <pc:docMk/>
            <pc:sldMk cId="3093807089" sldId="679"/>
            <ac:picMk id="5" creationId="{8205E91B-C562-ED2F-ADB8-029D74E41692}"/>
          </ac:picMkLst>
        </pc:picChg>
        <pc:picChg chg="del">
          <ac:chgData name="Le Cong Trung" userId="b3c6ffa5-aa70-40ec-94dd-a4c20e3cfd8c" providerId="ADAL" clId="{FB7C1CBE-9A0A-417A-B1E6-D94646525881}" dt="2024-03-13T09:09:42.782" v="4301" actId="478"/>
          <ac:picMkLst>
            <pc:docMk/>
            <pc:sldMk cId="3093807089" sldId="679"/>
            <ac:picMk id="8" creationId="{2E43B56D-4DE4-B9D2-7FE5-067CD5CAD21A}"/>
          </ac:picMkLst>
        </pc:picChg>
        <pc:picChg chg="add mod">
          <ac:chgData name="Le Cong Trung" userId="b3c6ffa5-aa70-40ec-94dd-a4c20e3cfd8c" providerId="ADAL" clId="{FB7C1CBE-9A0A-417A-B1E6-D94646525881}" dt="2024-03-13T09:12:50.400" v="4324" actId="1076"/>
          <ac:picMkLst>
            <pc:docMk/>
            <pc:sldMk cId="3093807089" sldId="679"/>
            <ac:picMk id="10" creationId="{4F6D34FF-D59F-1B43-26CE-ADD8444664D6}"/>
          </ac:picMkLst>
        </pc:picChg>
      </pc:sldChg>
      <pc:sldChg chg="delSp modSp add mod delAnim">
        <pc:chgData name="Le Cong Trung" userId="b3c6ffa5-aa70-40ec-94dd-a4c20e3cfd8c" providerId="ADAL" clId="{FB7C1CBE-9A0A-417A-B1E6-D94646525881}" dt="2024-03-13T05:20:48.530" v="3877" actId="1036"/>
        <pc:sldMkLst>
          <pc:docMk/>
          <pc:sldMk cId="2452148166" sldId="680"/>
        </pc:sldMkLst>
        <pc:spChg chg="mod">
          <ac:chgData name="Le Cong Trung" userId="b3c6ffa5-aa70-40ec-94dd-a4c20e3cfd8c" providerId="ADAL" clId="{FB7C1CBE-9A0A-417A-B1E6-D94646525881}" dt="2024-03-13T05:20:48.530" v="3877" actId="1036"/>
          <ac:spMkLst>
            <pc:docMk/>
            <pc:sldMk cId="2452148166" sldId="680"/>
            <ac:spMk id="5" creationId="{67B3B07C-90C5-1217-FAD6-9F878546A59D}"/>
          </ac:spMkLst>
        </pc:spChg>
        <pc:spChg chg="mod">
          <ac:chgData name="Le Cong Trung" userId="b3c6ffa5-aa70-40ec-94dd-a4c20e3cfd8c" providerId="ADAL" clId="{FB7C1CBE-9A0A-417A-B1E6-D94646525881}" dt="2024-03-13T05:20:48.530" v="3877" actId="1036"/>
          <ac:spMkLst>
            <pc:docMk/>
            <pc:sldMk cId="2452148166" sldId="680"/>
            <ac:spMk id="7" creationId="{266DB330-FCDF-9FA8-B633-4D3AD8FF5B4E}"/>
          </ac:spMkLst>
        </pc:spChg>
        <pc:spChg chg="mod">
          <ac:chgData name="Le Cong Trung" userId="b3c6ffa5-aa70-40ec-94dd-a4c20e3cfd8c" providerId="ADAL" clId="{FB7C1CBE-9A0A-417A-B1E6-D94646525881}" dt="2024-03-13T05:20:48.530" v="3877" actId="1036"/>
          <ac:spMkLst>
            <pc:docMk/>
            <pc:sldMk cId="2452148166" sldId="680"/>
            <ac:spMk id="8" creationId="{3787A224-B213-563F-12D4-96D9AB446FBD}"/>
          </ac:spMkLst>
        </pc:spChg>
        <pc:spChg chg="mod">
          <ac:chgData name="Le Cong Trung" userId="b3c6ffa5-aa70-40ec-94dd-a4c20e3cfd8c" providerId="ADAL" clId="{FB7C1CBE-9A0A-417A-B1E6-D94646525881}" dt="2024-03-13T05:20:48.530" v="3877" actId="1036"/>
          <ac:spMkLst>
            <pc:docMk/>
            <pc:sldMk cId="2452148166" sldId="680"/>
            <ac:spMk id="10" creationId="{089BA1C6-1766-2B08-5C5A-7A7B2124BA1D}"/>
          </ac:spMkLst>
        </pc:spChg>
        <pc:spChg chg="mod">
          <ac:chgData name="Le Cong Trung" userId="b3c6ffa5-aa70-40ec-94dd-a4c20e3cfd8c" providerId="ADAL" clId="{FB7C1CBE-9A0A-417A-B1E6-D94646525881}" dt="2024-03-13T05:20:48.530" v="3877" actId="1036"/>
          <ac:spMkLst>
            <pc:docMk/>
            <pc:sldMk cId="2452148166" sldId="680"/>
            <ac:spMk id="12" creationId="{FD5C77B9-22D3-6FB8-F1B5-677371378249}"/>
          </ac:spMkLst>
        </pc:spChg>
        <pc:grpChg chg="mod">
          <ac:chgData name="Le Cong Trung" userId="b3c6ffa5-aa70-40ec-94dd-a4c20e3cfd8c" providerId="ADAL" clId="{FB7C1CBE-9A0A-417A-B1E6-D94646525881}" dt="2024-03-13T05:20:48.530" v="3877" actId="1036"/>
          <ac:grpSpMkLst>
            <pc:docMk/>
            <pc:sldMk cId="2452148166" sldId="680"/>
            <ac:grpSpMk id="33" creationId="{803A62A9-ECF4-0646-FDD4-B6E262DB1F04}"/>
          </ac:grpSpMkLst>
        </pc:grpChg>
        <pc:graphicFrameChg chg="mod">
          <ac:chgData name="Le Cong Trung" userId="b3c6ffa5-aa70-40ec-94dd-a4c20e3cfd8c" providerId="ADAL" clId="{FB7C1CBE-9A0A-417A-B1E6-D94646525881}" dt="2024-03-13T01:18:49.844" v="593" actId="1076"/>
          <ac:graphicFrameMkLst>
            <pc:docMk/>
            <pc:sldMk cId="2452148166" sldId="680"/>
            <ac:graphicFrameMk id="6" creationId="{913557EA-C3D9-4A79-7DE9-083F10FC8696}"/>
          </ac:graphicFrameMkLst>
        </pc:graphicFrameChg>
        <pc:graphicFrameChg chg="del">
          <ac:chgData name="Le Cong Trung" userId="b3c6ffa5-aa70-40ec-94dd-a4c20e3cfd8c" providerId="ADAL" clId="{FB7C1CBE-9A0A-417A-B1E6-D94646525881}" dt="2024-03-13T01:18:45.490" v="592" actId="478"/>
          <ac:graphicFrameMkLst>
            <pc:docMk/>
            <pc:sldMk cId="2452148166" sldId="680"/>
            <ac:graphicFrameMk id="16" creationId="{D8F2F644-CE1A-E8F6-334A-C9C98E2C2CC9}"/>
          </ac:graphicFrameMkLst>
        </pc:graphicFrameChg>
        <pc:graphicFrameChg chg="mod">
          <ac:chgData name="Le Cong Trung" userId="b3c6ffa5-aa70-40ec-94dd-a4c20e3cfd8c" providerId="ADAL" clId="{FB7C1CBE-9A0A-417A-B1E6-D94646525881}" dt="2024-03-13T01:18:52.159" v="594" actId="1076"/>
          <ac:graphicFrameMkLst>
            <pc:docMk/>
            <pc:sldMk cId="2452148166" sldId="680"/>
            <ac:graphicFrameMk id="22" creationId="{CAEAE322-91B0-0134-A15C-6BFFD029CF51}"/>
          </ac:graphicFrameMkLst>
        </pc:graphicFrameChg>
        <pc:picChg chg="mod">
          <ac:chgData name="Le Cong Trung" userId="b3c6ffa5-aa70-40ec-94dd-a4c20e3cfd8c" providerId="ADAL" clId="{FB7C1CBE-9A0A-417A-B1E6-D94646525881}" dt="2024-03-13T05:20:48.530" v="3877" actId="1036"/>
          <ac:picMkLst>
            <pc:docMk/>
            <pc:sldMk cId="2452148166" sldId="680"/>
            <ac:picMk id="89" creationId="{AE4E4D3A-7716-BA7E-0D7D-CC20614D3E36}"/>
          </ac:picMkLst>
        </pc:picChg>
        <pc:picChg chg="mod">
          <ac:chgData name="Le Cong Trung" userId="b3c6ffa5-aa70-40ec-94dd-a4c20e3cfd8c" providerId="ADAL" clId="{FB7C1CBE-9A0A-417A-B1E6-D94646525881}" dt="2024-03-13T05:20:48.530" v="3877" actId="1036"/>
          <ac:picMkLst>
            <pc:docMk/>
            <pc:sldMk cId="2452148166" sldId="680"/>
            <ac:picMk id="94" creationId="{2247B9F6-9576-49E6-63AE-3B64D50E4200}"/>
          </ac:picMkLst>
        </pc:picChg>
        <pc:picChg chg="mod">
          <ac:chgData name="Le Cong Trung" userId="b3c6ffa5-aa70-40ec-94dd-a4c20e3cfd8c" providerId="ADAL" clId="{FB7C1CBE-9A0A-417A-B1E6-D94646525881}" dt="2024-03-13T05:20:48.530" v="3877" actId="1036"/>
          <ac:picMkLst>
            <pc:docMk/>
            <pc:sldMk cId="2452148166" sldId="680"/>
            <ac:picMk id="95" creationId="{005D942B-7744-4B51-102B-A7E59CA51649}"/>
          </ac:picMkLst>
        </pc:picChg>
        <pc:picChg chg="mod">
          <ac:chgData name="Le Cong Trung" userId="b3c6ffa5-aa70-40ec-94dd-a4c20e3cfd8c" providerId="ADAL" clId="{FB7C1CBE-9A0A-417A-B1E6-D94646525881}" dt="2024-03-13T05:20:48.530" v="3877" actId="1036"/>
          <ac:picMkLst>
            <pc:docMk/>
            <pc:sldMk cId="2452148166" sldId="680"/>
            <ac:picMk id="96" creationId="{53F47E42-102F-564E-40A9-7DE5A4A180D4}"/>
          </ac:picMkLst>
        </pc:picChg>
      </pc:sldChg>
      <pc:sldChg chg="modSp add del mod">
        <pc:chgData name="Le Cong Trung" userId="b3c6ffa5-aa70-40ec-94dd-a4c20e3cfd8c" providerId="ADAL" clId="{FB7C1CBE-9A0A-417A-B1E6-D94646525881}" dt="2024-03-13T06:35:24.812" v="3961" actId="47"/>
        <pc:sldMkLst>
          <pc:docMk/>
          <pc:sldMk cId="38550643" sldId="681"/>
        </pc:sldMkLst>
        <pc:spChg chg="mod">
          <ac:chgData name="Le Cong Trung" userId="b3c6ffa5-aa70-40ec-94dd-a4c20e3cfd8c" providerId="ADAL" clId="{FB7C1CBE-9A0A-417A-B1E6-D94646525881}" dt="2024-03-13T00:51:41.976" v="264" actId="20577"/>
          <ac:spMkLst>
            <pc:docMk/>
            <pc:sldMk cId="38550643" sldId="681"/>
            <ac:spMk id="3" creationId="{AC89B1D9-C74C-BC1B-7E61-FC086459FDDC}"/>
          </ac:spMkLst>
        </pc:spChg>
      </pc:sldChg>
      <pc:sldChg chg="add del">
        <pc:chgData name="Le Cong Trung" userId="b3c6ffa5-aa70-40ec-94dd-a4c20e3cfd8c" providerId="ADAL" clId="{FB7C1CBE-9A0A-417A-B1E6-D94646525881}" dt="2024-03-13T00:49:45.218" v="229" actId="2890"/>
        <pc:sldMkLst>
          <pc:docMk/>
          <pc:sldMk cId="1523722956" sldId="681"/>
        </pc:sldMkLst>
      </pc:sldChg>
      <pc:sldChg chg="addSp delSp modSp add mod">
        <pc:chgData name="Le Cong Trung" userId="b3c6ffa5-aa70-40ec-94dd-a4c20e3cfd8c" providerId="ADAL" clId="{FB7C1CBE-9A0A-417A-B1E6-D94646525881}" dt="2024-03-13T06:34:29.865" v="3950" actId="1076"/>
        <pc:sldMkLst>
          <pc:docMk/>
          <pc:sldMk cId="105490023" sldId="682"/>
        </pc:sldMkLst>
        <pc:spChg chg="add mod">
          <ac:chgData name="Le Cong Trung" userId="b3c6ffa5-aa70-40ec-94dd-a4c20e3cfd8c" providerId="ADAL" clId="{FB7C1CBE-9A0A-417A-B1E6-D94646525881}" dt="2024-03-13T06:34:27.774" v="3949" actId="2711"/>
          <ac:spMkLst>
            <pc:docMk/>
            <pc:sldMk cId="105490023" sldId="682"/>
            <ac:spMk id="2" creationId="{7523C725-DC3B-EA2D-B64D-E2D77D07D344}"/>
          </ac:spMkLst>
        </pc:spChg>
        <pc:spChg chg="mod">
          <ac:chgData name="Le Cong Trung" userId="b3c6ffa5-aa70-40ec-94dd-a4c20e3cfd8c" providerId="ADAL" clId="{FB7C1CBE-9A0A-417A-B1E6-D94646525881}" dt="2024-03-13T06:33:41.687" v="3934" actId="6549"/>
          <ac:spMkLst>
            <pc:docMk/>
            <pc:sldMk cId="105490023" sldId="682"/>
            <ac:spMk id="3" creationId="{7189B764-D8F7-AFCF-5F6D-3392C4F7E8C8}"/>
          </ac:spMkLst>
        </pc:spChg>
        <pc:picChg chg="add mod">
          <ac:chgData name="Le Cong Trung" userId="b3c6ffa5-aa70-40ec-94dd-a4c20e3cfd8c" providerId="ADAL" clId="{FB7C1CBE-9A0A-417A-B1E6-D94646525881}" dt="2024-03-13T06:34:03.787" v="3945" actId="14100"/>
          <ac:picMkLst>
            <pc:docMk/>
            <pc:sldMk cId="105490023" sldId="682"/>
            <ac:picMk id="5" creationId="{399AC7E9-5F93-D4A6-F4EB-E69220B8514F}"/>
          </ac:picMkLst>
        </pc:picChg>
        <pc:picChg chg="add mod">
          <ac:chgData name="Le Cong Trung" userId="b3c6ffa5-aa70-40ec-94dd-a4c20e3cfd8c" providerId="ADAL" clId="{FB7C1CBE-9A0A-417A-B1E6-D94646525881}" dt="2024-03-13T06:34:29.865" v="3950" actId="1076"/>
          <ac:picMkLst>
            <pc:docMk/>
            <pc:sldMk cId="105490023" sldId="682"/>
            <ac:picMk id="6" creationId="{1057BC4A-815B-816D-1110-33C75D5E1599}"/>
          </ac:picMkLst>
        </pc:picChg>
        <pc:picChg chg="del">
          <ac:chgData name="Le Cong Trung" userId="b3c6ffa5-aa70-40ec-94dd-a4c20e3cfd8c" providerId="ADAL" clId="{FB7C1CBE-9A0A-417A-B1E6-D94646525881}" dt="2024-03-13T00:58:17.754" v="324" actId="478"/>
          <ac:picMkLst>
            <pc:docMk/>
            <pc:sldMk cId="105490023" sldId="682"/>
            <ac:picMk id="98" creationId="{8963247E-C748-54A5-3020-AD8659508D4D}"/>
          </ac:picMkLst>
        </pc:picChg>
      </pc:sldChg>
      <pc:sldChg chg="addSp delSp modSp add del mod">
        <pc:chgData name="Le Cong Trung" userId="b3c6ffa5-aa70-40ec-94dd-a4c20e3cfd8c" providerId="ADAL" clId="{FB7C1CBE-9A0A-417A-B1E6-D94646525881}" dt="2024-03-13T06:34:33.894" v="3951" actId="47"/>
        <pc:sldMkLst>
          <pc:docMk/>
          <pc:sldMk cId="1592968219" sldId="683"/>
        </pc:sldMkLst>
        <pc:spChg chg="mod">
          <ac:chgData name="Le Cong Trung" userId="b3c6ffa5-aa70-40ec-94dd-a4c20e3cfd8c" providerId="ADAL" clId="{FB7C1CBE-9A0A-417A-B1E6-D94646525881}" dt="2024-03-13T00:59:45.508" v="335"/>
          <ac:spMkLst>
            <pc:docMk/>
            <pc:sldMk cId="1592968219" sldId="683"/>
            <ac:spMk id="3" creationId="{B16E63D3-811C-E68E-81A5-47FB88D5BC1A}"/>
          </ac:spMkLst>
        </pc:spChg>
        <pc:picChg chg="del">
          <ac:chgData name="Le Cong Trung" userId="b3c6ffa5-aa70-40ec-94dd-a4c20e3cfd8c" providerId="ADAL" clId="{FB7C1CBE-9A0A-417A-B1E6-D94646525881}" dt="2024-03-13T00:59:52.923" v="336" actId="478"/>
          <ac:picMkLst>
            <pc:docMk/>
            <pc:sldMk cId="1592968219" sldId="683"/>
            <ac:picMk id="5" creationId="{4356C496-A201-2182-2602-E1D574A16FCB}"/>
          </ac:picMkLst>
        </pc:picChg>
        <pc:picChg chg="add mod">
          <ac:chgData name="Le Cong Trung" userId="b3c6ffa5-aa70-40ec-94dd-a4c20e3cfd8c" providerId="ADAL" clId="{FB7C1CBE-9A0A-417A-B1E6-D94646525881}" dt="2024-03-13T00:59:56.472" v="339" actId="1076"/>
          <ac:picMkLst>
            <pc:docMk/>
            <pc:sldMk cId="1592968219" sldId="683"/>
            <ac:picMk id="6" creationId="{A8F02090-A65D-D3BF-65E9-EDCCBFF811D6}"/>
          </ac:picMkLst>
        </pc:picChg>
      </pc:sldChg>
      <pc:sldChg chg="addSp delSp modSp add mod">
        <pc:chgData name="Le Cong Trung" userId="b3c6ffa5-aa70-40ec-94dd-a4c20e3cfd8c" providerId="ADAL" clId="{FB7C1CBE-9A0A-417A-B1E6-D94646525881}" dt="2024-03-13T13:24:15.177" v="4569" actId="1076"/>
        <pc:sldMkLst>
          <pc:docMk/>
          <pc:sldMk cId="3770577119" sldId="684"/>
        </pc:sldMkLst>
        <pc:spChg chg="add mod">
          <ac:chgData name="Le Cong Trung" userId="b3c6ffa5-aa70-40ec-94dd-a4c20e3cfd8c" providerId="ADAL" clId="{FB7C1CBE-9A0A-417A-B1E6-D94646525881}" dt="2024-03-13T06:33:05.641" v="3925" actId="1076"/>
          <ac:spMkLst>
            <pc:docMk/>
            <pc:sldMk cId="3770577119" sldId="684"/>
            <ac:spMk id="2" creationId="{D340DF9E-9D91-55F9-928E-879ACFFE7DDC}"/>
          </ac:spMkLst>
        </pc:spChg>
        <pc:spChg chg="mod">
          <ac:chgData name="Le Cong Trung" userId="b3c6ffa5-aa70-40ec-94dd-a4c20e3cfd8c" providerId="ADAL" clId="{FB7C1CBE-9A0A-417A-B1E6-D94646525881}" dt="2024-03-13T13:24:15.177" v="4569" actId="1076"/>
          <ac:spMkLst>
            <pc:docMk/>
            <pc:sldMk cId="3770577119" sldId="684"/>
            <ac:spMk id="3" creationId="{DFCDD0C0-4883-021F-FFB4-1F72C4F8754D}"/>
          </ac:spMkLst>
        </pc:spChg>
        <pc:picChg chg="add mod">
          <ac:chgData name="Le Cong Trung" userId="b3c6ffa5-aa70-40ec-94dd-a4c20e3cfd8c" providerId="ADAL" clId="{FB7C1CBE-9A0A-417A-B1E6-D94646525881}" dt="2024-03-13T06:31:46.683" v="3905" actId="1076"/>
          <ac:picMkLst>
            <pc:docMk/>
            <pc:sldMk cId="3770577119" sldId="684"/>
            <ac:picMk id="5" creationId="{82EE3EB7-C6AF-2A88-269F-DF863025D449}"/>
          </ac:picMkLst>
        </pc:picChg>
        <pc:picChg chg="add del mod">
          <ac:chgData name="Le Cong Trung" userId="b3c6ffa5-aa70-40ec-94dd-a4c20e3cfd8c" providerId="ADAL" clId="{FB7C1CBE-9A0A-417A-B1E6-D94646525881}" dt="2024-03-13T06:32:10.723" v="3909" actId="478"/>
          <ac:picMkLst>
            <pc:docMk/>
            <pc:sldMk cId="3770577119" sldId="684"/>
            <ac:picMk id="6" creationId="{04B0B3C5-4BA6-6DB5-69FE-1A5DF83EC67B}"/>
          </ac:picMkLst>
        </pc:picChg>
        <pc:picChg chg="del">
          <ac:chgData name="Le Cong Trung" userId="b3c6ffa5-aa70-40ec-94dd-a4c20e3cfd8c" providerId="ADAL" clId="{FB7C1CBE-9A0A-417A-B1E6-D94646525881}" dt="2024-03-13T01:01:20.762" v="346" actId="478"/>
          <ac:picMkLst>
            <pc:docMk/>
            <pc:sldMk cId="3770577119" sldId="684"/>
            <ac:picMk id="6" creationId="{8F2D1B2E-A11F-E7BD-CAF2-B386ABCCAA71}"/>
          </ac:picMkLst>
        </pc:picChg>
        <pc:picChg chg="add mod">
          <ac:chgData name="Le Cong Trung" userId="b3c6ffa5-aa70-40ec-94dd-a4c20e3cfd8c" providerId="ADAL" clId="{FB7C1CBE-9A0A-417A-B1E6-D94646525881}" dt="2024-03-13T06:32:41.203" v="3922" actId="1076"/>
          <ac:picMkLst>
            <pc:docMk/>
            <pc:sldMk cId="3770577119" sldId="684"/>
            <ac:picMk id="7" creationId="{30CE800B-992C-6DB7-0683-89A989376167}"/>
          </ac:picMkLst>
        </pc:picChg>
      </pc:sldChg>
      <pc:sldChg chg="addSp delSp modSp add del mod">
        <pc:chgData name="Le Cong Trung" userId="b3c6ffa5-aa70-40ec-94dd-a4c20e3cfd8c" providerId="ADAL" clId="{FB7C1CBE-9A0A-417A-B1E6-D94646525881}" dt="2024-03-13T06:34:36.288" v="3952" actId="47"/>
        <pc:sldMkLst>
          <pc:docMk/>
          <pc:sldMk cId="1969280945" sldId="685"/>
        </pc:sldMkLst>
        <pc:spChg chg="mod">
          <ac:chgData name="Le Cong Trung" userId="b3c6ffa5-aa70-40ec-94dd-a4c20e3cfd8c" providerId="ADAL" clId="{FB7C1CBE-9A0A-417A-B1E6-D94646525881}" dt="2024-03-13T01:11:31.975" v="489" actId="14100"/>
          <ac:spMkLst>
            <pc:docMk/>
            <pc:sldMk cId="1969280945" sldId="685"/>
            <ac:spMk id="3" creationId="{E4D15D9F-3070-364F-A4CC-84CDF036DFA8}"/>
          </ac:spMkLst>
        </pc:spChg>
        <pc:picChg chg="del">
          <ac:chgData name="Le Cong Trung" userId="b3c6ffa5-aa70-40ec-94dd-a4c20e3cfd8c" providerId="ADAL" clId="{FB7C1CBE-9A0A-417A-B1E6-D94646525881}" dt="2024-03-13T01:10:45.650" v="479" actId="478"/>
          <ac:picMkLst>
            <pc:docMk/>
            <pc:sldMk cId="1969280945" sldId="685"/>
            <ac:picMk id="5" creationId="{6A16DD24-982C-21C0-EA0F-CBD646DC6F1E}"/>
          </ac:picMkLst>
        </pc:picChg>
        <pc:picChg chg="add mod">
          <ac:chgData name="Le Cong Trung" userId="b3c6ffa5-aa70-40ec-94dd-a4c20e3cfd8c" providerId="ADAL" clId="{FB7C1CBE-9A0A-417A-B1E6-D94646525881}" dt="2024-03-13T01:11:16.322" v="487" actId="14100"/>
          <ac:picMkLst>
            <pc:docMk/>
            <pc:sldMk cId="1969280945" sldId="685"/>
            <ac:picMk id="6" creationId="{3839DC8E-D64D-94EE-33D7-B52BA7B86AA8}"/>
          </ac:picMkLst>
        </pc:picChg>
        <pc:picChg chg="add mod">
          <ac:chgData name="Le Cong Trung" userId="b3c6ffa5-aa70-40ec-94dd-a4c20e3cfd8c" providerId="ADAL" clId="{FB7C1CBE-9A0A-417A-B1E6-D94646525881}" dt="2024-03-13T01:11:18.566" v="488" actId="1076"/>
          <ac:picMkLst>
            <pc:docMk/>
            <pc:sldMk cId="1969280945" sldId="685"/>
            <ac:picMk id="8" creationId="{8D8CFAD9-C218-FFB3-3259-3A904831E6A0}"/>
          </ac:picMkLst>
        </pc:picChg>
      </pc:sldChg>
      <pc:sldChg chg="addSp delSp modSp add mod">
        <pc:chgData name="Le Cong Trung" userId="b3c6ffa5-aa70-40ec-94dd-a4c20e3cfd8c" providerId="ADAL" clId="{FB7C1CBE-9A0A-417A-B1E6-D94646525881}" dt="2024-03-13T06:57:55.650" v="4158" actId="20577"/>
        <pc:sldMkLst>
          <pc:docMk/>
          <pc:sldMk cId="974039657" sldId="686"/>
        </pc:sldMkLst>
        <pc:spChg chg="add del mod">
          <ac:chgData name="Le Cong Trung" userId="b3c6ffa5-aa70-40ec-94dd-a4c20e3cfd8c" providerId="ADAL" clId="{FB7C1CBE-9A0A-417A-B1E6-D94646525881}" dt="2024-03-13T01:24:22.889" v="746"/>
          <ac:spMkLst>
            <pc:docMk/>
            <pc:sldMk cId="974039657" sldId="686"/>
            <ac:spMk id="3" creationId="{7B3CA44D-A3A5-BC3F-39F9-8586646C8BAF}"/>
          </ac:spMkLst>
        </pc:spChg>
        <pc:spChg chg="mod">
          <ac:chgData name="Le Cong Trung" userId="b3c6ffa5-aa70-40ec-94dd-a4c20e3cfd8c" providerId="ADAL" clId="{FB7C1CBE-9A0A-417A-B1E6-D94646525881}" dt="2024-03-13T06:57:55.650" v="4158" actId="20577"/>
          <ac:spMkLst>
            <pc:docMk/>
            <pc:sldMk cId="974039657" sldId="686"/>
            <ac:spMk id="9" creationId="{6336DCD8-9C81-85F3-FCEC-A408CEB5B56D}"/>
          </ac:spMkLst>
        </pc:spChg>
        <pc:picChg chg="add mod">
          <ac:chgData name="Le Cong Trung" userId="b3c6ffa5-aa70-40ec-94dd-a4c20e3cfd8c" providerId="ADAL" clId="{FB7C1CBE-9A0A-417A-B1E6-D94646525881}" dt="2024-03-13T06:57:45.110" v="4156" actId="14100"/>
          <ac:picMkLst>
            <pc:docMk/>
            <pc:sldMk cId="974039657" sldId="686"/>
            <ac:picMk id="3" creationId="{F62124E7-BE23-8B7D-83EF-42664731627D}"/>
          </ac:picMkLst>
        </pc:picChg>
        <pc:picChg chg="del">
          <ac:chgData name="Le Cong Trung" userId="b3c6ffa5-aa70-40ec-94dd-a4c20e3cfd8c" providerId="ADAL" clId="{FB7C1CBE-9A0A-417A-B1E6-D94646525881}" dt="2024-03-13T01:04:35.216" v="457" actId="478"/>
          <ac:picMkLst>
            <pc:docMk/>
            <pc:sldMk cId="974039657" sldId="686"/>
            <ac:picMk id="13" creationId="{BB061C31-1275-7FCB-856E-DEDCF50F3CFD}"/>
          </ac:picMkLst>
        </pc:picChg>
      </pc:sldChg>
      <pc:sldChg chg="modSp add mod">
        <pc:chgData name="Le Cong Trung" userId="b3c6ffa5-aa70-40ec-94dd-a4c20e3cfd8c" providerId="ADAL" clId="{FB7C1CBE-9A0A-417A-B1E6-D94646525881}" dt="2024-03-13T09:08:02.473" v="4299" actId="20577"/>
        <pc:sldMkLst>
          <pc:docMk/>
          <pc:sldMk cId="1464265646" sldId="687"/>
        </pc:sldMkLst>
        <pc:spChg chg="mod">
          <ac:chgData name="Le Cong Trung" userId="b3c6ffa5-aa70-40ec-94dd-a4c20e3cfd8c" providerId="ADAL" clId="{FB7C1CBE-9A0A-417A-B1E6-D94646525881}" dt="2024-03-13T09:08:02.473" v="4299" actId="20577"/>
          <ac:spMkLst>
            <pc:docMk/>
            <pc:sldMk cId="1464265646" sldId="687"/>
            <ac:spMk id="6" creationId="{3AF480C4-1D0F-42C6-6780-ECA91C0E0547}"/>
          </ac:spMkLst>
        </pc:spChg>
      </pc:sldChg>
      <pc:sldChg chg="addSp delSp modSp add del mod">
        <pc:chgData name="Le Cong Trung" userId="b3c6ffa5-aa70-40ec-94dd-a4c20e3cfd8c" providerId="ADAL" clId="{FB7C1CBE-9A0A-417A-B1E6-D94646525881}" dt="2024-03-13T09:07:09.735" v="4296" actId="2696"/>
        <pc:sldMkLst>
          <pc:docMk/>
          <pc:sldMk cId="3454859963" sldId="687"/>
        </pc:sldMkLst>
        <pc:spChg chg="mod">
          <ac:chgData name="Le Cong Trung" userId="b3c6ffa5-aa70-40ec-94dd-a4c20e3cfd8c" providerId="ADAL" clId="{FB7C1CBE-9A0A-417A-B1E6-D94646525881}" dt="2024-03-13T06:39:53.819" v="4031" actId="2711"/>
          <ac:spMkLst>
            <pc:docMk/>
            <pc:sldMk cId="3454859963" sldId="687"/>
            <ac:spMk id="6" creationId="{C151EC0E-5E87-3966-624C-A916AD7CD6C3}"/>
          </ac:spMkLst>
        </pc:spChg>
        <pc:spChg chg="mod">
          <ac:chgData name="Le Cong Trung" userId="b3c6ffa5-aa70-40ec-94dd-a4c20e3cfd8c" providerId="ADAL" clId="{FB7C1CBE-9A0A-417A-B1E6-D94646525881}" dt="2024-03-13T06:39:58.071" v="4032" actId="2711"/>
          <ac:spMkLst>
            <pc:docMk/>
            <pc:sldMk cId="3454859963" sldId="687"/>
            <ac:spMk id="11" creationId="{6604AA09-12DE-E513-C404-AB37A4724A3D}"/>
          </ac:spMkLst>
        </pc:spChg>
        <pc:picChg chg="del">
          <ac:chgData name="Le Cong Trung" userId="b3c6ffa5-aa70-40ec-94dd-a4c20e3cfd8c" providerId="ADAL" clId="{FB7C1CBE-9A0A-417A-B1E6-D94646525881}" dt="2024-03-13T01:15:55.259" v="576" actId="478"/>
          <ac:picMkLst>
            <pc:docMk/>
            <pc:sldMk cId="3454859963" sldId="687"/>
            <ac:picMk id="3" creationId="{67EB87D0-4675-0AC2-6D08-C21A6B4BCE05}"/>
          </ac:picMkLst>
        </pc:picChg>
        <pc:picChg chg="add mod">
          <ac:chgData name="Le Cong Trung" userId="b3c6ffa5-aa70-40ec-94dd-a4c20e3cfd8c" providerId="ADAL" clId="{FB7C1CBE-9A0A-417A-B1E6-D94646525881}" dt="2024-03-13T01:15:59.797" v="579" actId="1076"/>
          <ac:picMkLst>
            <pc:docMk/>
            <pc:sldMk cId="3454859963" sldId="687"/>
            <ac:picMk id="5" creationId="{BDEB2270-299F-0EB4-8287-3BEBE9FC50BA}"/>
          </ac:picMkLst>
        </pc:picChg>
        <pc:picChg chg="del">
          <ac:chgData name="Le Cong Trung" userId="b3c6ffa5-aa70-40ec-94dd-a4c20e3cfd8c" providerId="ADAL" clId="{FB7C1CBE-9A0A-417A-B1E6-D94646525881}" dt="2024-03-13T01:16:43.724" v="583" actId="478"/>
          <ac:picMkLst>
            <pc:docMk/>
            <pc:sldMk cId="3454859963" sldId="687"/>
            <ac:picMk id="8" creationId="{B2FA2F69-9EAA-A68F-F00C-DCE26C01F782}"/>
          </ac:picMkLst>
        </pc:picChg>
        <pc:picChg chg="add mod">
          <ac:chgData name="Le Cong Trung" userId="b3c6ffa5-aa70-40ec-94dd-a4c20e3cfd8c" providerId="ADAL" clId="{FB7C1CBE-9A0A-417A-B1E6-D94646525881}" dt="2024-03-13T01:16:51.742" v="587" actId="14100"/>
          <ac:picMkLst>
            <pc:docMk/>
            <pc:sldMk cId="3454859963" sldId="687"/>
            <ac:picMk id="10" creationId="{C3889F31-1291-897F-EAA3-865A189214D2}"/>
          </ac:picMkLst>
        </pc:picChg>
      </pc:sldChg>
      <pc:sldChg chg="add del">
        <pc:chgData name="Le Cong Trung" userId="b3c6ffa5-aa70-40ec-94dd-a4c20e3cfd8c" providerId="ADAL" clId="{FB7C1CBE-9A0A-417A-B1E6-D94646525881}" dt="2024-03-13T01:25:04.641" v="757" actId="47"/>
        <pc:sldMkLst>
          <pc:docMk/>
          <pc:sldMk cId="930008525" sldId="688"/>
        </pc:sldMkLst>
      </pc:sldChg>
      <pc:sldChg chg="addSp delSp modSp add mod">
        <pc:chgData name="Le Cong Trung" userId="b3c6ffa5-aa70-40ec-94dd-a4c20e3cfd8c" providerId="ADAL" clId="{FB7C1CBE-9A0A-417A-B1E6-D94646525881}" dt="2024-03-13T01:29:58.948" v="905" actId="1076"/>
        <pc:sldMkLst>
          <pc:docMk/>
          <pc:sldMk cId="2999208507" sldId="688"/>
        </pc:sldMkLst>
        <pc:spChg chg="mod">
          <ac:chgData name="Le Cong Trung" userId="b3c6ffa5-aa70-40ec-94dd-a4c20e3cfd8c" providerId="ADAL" clId="{FB7C1CBE-9A0A-417A-B1E6-D94646525881}" dt="2024-03-13T01:26:12.540" v="871" actId="14100"/>
          <ac:spMkLst>
            <pc:docMk/>
            <pc:sldMk cId="2999208507" sldId="688"/>
            <ac:spMk id="2" creationId="{14FA9DAF-5221-D23B-56E1-53758B67DB6C}"/>
          </ac:spMkLst>
        </pc:spChg>
        <pc:spChg chg="add mod">
          <ac:chgData name="Le Cong Trung" userId="b3c6ffa5-aa70-40ec-94dd-a4c20e3cfd8c" providerId="ADAL" clId="{FB7C1CBE-9A0A-417A-B1E6-D94646525881}" dt="2024-03-13T01:27:06.668" v="878" actId="1076"/>
          <ac:spMkLst>
            <pc:docMk/>
            <pc:sldMk cId="2999208507" sldId="688"/>
            <ac:spMk id="4" creationId="{446B6EC1-958C-87AA-4369-69F807091C56}"/>
          </ac:spMkLst>
        </pc:spChg>
        <pc:spChg chg="add mod">
          <ac:chgData name="Le Cong Trung" userId="b3c6ffa5-aa70-40ec-94dd-a4c20e3cfd8c" providerId="ADAL" clId="{FB7C1CBE-9A0A-417A-B1E6-D94646525881}" dt="2024-03-13T01:29:58.948" v="905" actId="1076"/>
          <ac:spMkLst>
            <pc:docMk/>
            <pc:sldMk cId="2999208507" sldId="688"/>
            <ac:spMk id="12" creationId="{44159942-E152-7749-3538-8CC8E0DD13DA}"/>
          </ac:spMkLst>
        </pc:spChg>
        <pc:picChg chg="add del mod">
          <ac:chgData name="Le Cong Trung" userId="b3c6ffa5-aa70-40ec-94dd-a4c20e3cfd8c" providerId="ADAL" clId="{FB7C1CBE-9A0A-417A-B1E6-D94646525881}" dt="2024-03-13T01:27:47.209" v="882" actId="478"/>
          <ac:picMkLst>
            <pc:docMk/>
            <pc:sldMk cId="2999208507" sldId="688"/>
            <ac:picMk id="6" creationId="{B1ECE29D-A50F-223D-604B-BB143AC306E8}"/>
          </ac:picMkLst>
        </pc:picChg>
        <pc:picChg chg="add mod">
          <ac:chgData name="Le Cong Trung" userId="b3c6ffa5-aa70-40ec-94dd-a4c20e3cfd8c" providerId="ADAL" clId="{FB7C1CBE-9A0A-417A-B1E6-D94646525881}" dt="2024-03-13T01:29:54.956" v="903" actId="14100"/>
          <ac:picMkLst>
            <pc:docMk/>
            <pc:sldMk cId="2999208507" sldId="688"/>
            <ac:picMk id="8" creationId="{2AEBF623-95CD-728F-0B34-3E162CAB1A1B}"/>
          </ac:picMkLst>
        </pc:picChg>
        <pc:picChg chg="add mod">
          <ac:chgData name="Le Cong Trung" userId="b3c6ffa5-aa70-40ec-94dd-a4c20e3cfd8c" providerId="ADAL" clId="{FB7C1CBE-9A0A-417A-B1E6-D94646525881}" dt="2024-03-13T01:29:57.012" v="904" actId="14100"/>
          <ac:picMkLst>
            <pc:docMk/>
            <pc:sldMk cId="2999208507" sldId="688"/>
            <ac:picMk id="10" creationId="{B937CA7A-41AD-0DB9-6B25-F3274437BB21}"/>
          </ac:picMkLst>
        </pc:picChg>
        <pc:picChg chg="del">
          <ac:chgData name="Le Cong Trung" userId="b3c6ffa5-aa70-40ec-94dd-a4c20e3cfd8c" providerId="ADAL" clId="{FB7C1CBE-9A0A-417A-B1E6-D94646525881}" dt="2024-03-13T01:26:13.424" v="872" actId="478"/>
          <ac:picMkLst>
            <pc:docMk/>
            <pc:sldMk cId="2999208507" sldId="688"/>
            <ac:picMk id="1032" creationId="{5B65E96B-78BE-C829-8CFD-8D5BFE410F56}"/>
          </ac:picMkLst>
        </pc:picChg>
      </pc:sldChg>
      <pc:sldChg chg="modSp add mod">
        <pc:chgData name="Le Cong Trung" userId="b3c6ffa5-aa70-40ec-94dd-a4c20e3cfd8c" providerId="ADAL" clId="{FB7C1CBE-9A0A-417A-B1E6-D94646525881}" dt="2024-03-13T02:12:27.285" v="2563" actId="20577"/>
        <pc:sldMkLst>
          <pc:docMk/>
          <pc:sldMk cId="2053107904" sldId="689"/>
        </pc:sldMkLst>
        <pc:spChg chg="mod">
          <ac:chgData name="Le Cong Trung" userId="b3c6ffa5-aa70-40ec-94dd-a4c20e3cfd8c" providerId="ADAL" clId="{FB7C1CBE-9A0A-417A-B1E6-D94646525881}" dt="2024-03-13T02:12:27.285" v="2563" actId="20577"/>
          <ac:spMkLst>
            <pc:docMk/>
            <pc:sldMk cId="2053107904" sldId="689"/>
            <ac:spMk id="43" creationId="{16244D7B-9D9D-D369-489C-01AF672A67C2}"/>
          </ac:spMkLst>
        </pc:spChg>
        <pc:spChg chg="mod">
          <ac:chgData name="Le Cong Trung" userId="b3c6ffa5-aa70-40ec-94dd-a4c20e3cfd8c" providerId="ADAL" clId="{FB7C1CBE-9A0A-417A-B1E6-D94646525881}" dt="2024-03-13T01:33:16.150" v="960" actId="20577"/>
          <ac:spMkLst>
            <pc:docMk/>
            <pc:sldMk cId="2053107904" sldId="689"/>
            <ac:spMk id="50" creationId="{414E53BE-8B68-B696-8A14-135A5A58280E}"/>
          </ac:spMkLst>
        </pc:spChg>
      </pc:sldChg>
      <pc:sldChg chg="addSp delSp modSp add mod ord">
        <pc:chgData name="Le Cong Trung" userId="b3c6ffa5-aa70-40ec-94dd-a4c20e3cfd8c" providerId="ADAL" clId="{FB7C1CBE-9A0A-417A-B1E6-D94646525881}" dt="2024-03-13T09:13:29.332" v="4326" actId="6549"/>
        <pc:sldMkLst>
          <pc:docMk/>
          <pc:sldMk cId="778826114" sldId="690"/>
        </pc:sldMkLst>
        <pc:spChg chg="add mod">
          <ac:chgData name="Le Cong Trung" userId="b3c6ffa5-aa70-40ec-94dd-a4c20e3cfd8c" providerId="ADAL" clId="{FB7C1CBE-9A0A-417A-B1E6-D94646525881}" dt="2024-03-13T09:13:29.332" v="4326" actId="6549"/>
          <ac:spMkLst>
            <pc:docMk/>
            <pc:sldMk cId="778826114" sldId="690"/>
            <ac:spMk id="3" creationId="{E219D4DE-0233-F411-5225-14E0C7A988B9}"/>
          </ac:spMkLst>
        </pc:spChg>
        <pc:spChg chg="del">
          <ac:chgData name="Le Cong Trung" userId="b3c6ffa5-aa70-40ec-94dd-a4c20e3cfd8c" providerId="ADAL" clId="{FB7C1CBE-9A0A-417A-B1E6-D94646525881}" dt="2024-03-13T01:39:51.661" v="979" actId="478"/>
          <ac:spMkLst>
            <pc:docMk/>
            <pc:sldMk cId="778826114" sldId="690"/>
            <ac:spMk id="5" creationId="{20681FFC-4FB5-5262-0A00-83FD08C6F21C}"/>
          </ac:spMkLst>
        </pc:spChg>
        <pc:spChg chg="mod">
          <ac:chgData name="Le Cong Trung" userId="b3c6ffa5-aa70-40ec-94dd-a4c20e3cfd8c" providerId="ADAL" clId="{FB7C1CBE-9A0A-417A-B1E6-D94646525881}" dt="2024-03-13T01:41:49.338" v="1180" actId="20577"/>
          <ac:spMkLst>
            <pc:docMk/>
            <pc:sldMk cId="778826114" sldId="690"/>
            <ac:spMk id="909" creationId="{8121681A-C29E-790C-53F1-B6E1FC5BE7F6}"/>
          </ac:spMkLst>
        </pc:spChg>
        <pc:picChg chg="del">
          <ac:chgData name="Le Cong Trung" userId="b3c6ffa5-aa70-40ec-94dd-a4c20e3cfd8c" providerId="ADAL" clId="{FB7C1CBE-9A0A-417A-B1E6-D94646525881}" dt="2024-03-13T01:40:08.769" v="987" actId="478"/>
          <ac:picMkLst>
            <pc:docMk/>
            <pc:sldMk cId="778826114" sldId="690"/>
            <ac:picMk id="6" creationId="{63F4BDAA-E3C8-B1D8-2298-158CC919FC40}"/>
          </ac:picMkLst>
        </pc:picChg>
        <pc:picChg chg="add del mod">
          <ac:chgData name="Le Cong Trung" userId="b3c6ffa5-aa70-40ec-94dd-a4c20e3cfd8c" providerId="ADAL" clId="{FB7C1CBE-9A0A-417A-B1E6-D94646525881}" dt="2024-03-13T01:42:27.471" v="1185" actId="478"/>
          <ac:picMkLst>
            <pc:docMk/>
            <pc:sldMk cId="778826114" sldId="690"/>
            <ac:picMk id="7" creationId="{CB469524-A646-B685-0401-26D0D4CD0B7E}"/>
          </ac:picMkLst>
        </pc:picChg>
        <pc:picChg chg="add mod">
          <ac:chgData name="Le Cong Trung" userId="b3c6ffa5-aa70-40ec-94dd-a4c20e3cfd8c" providerId="ADAL" clId="{FB7C1CBE-9A0A-417A-B1E6-D94646525881}" dt="2024-03-13T01:42:29.342" v="1187" actId="1076"/>
          <ac:picMkLst>
            <pc:docMk/>
            <pc:sldMk cId="778826114" sldId="690"/>
            <ac:picMk id="9" creationId="{6BC9C94F-E775-99C8-BF6E-BAFEA996DA5F}"/>
          </ac:picMkLst>
        </pc:picChg>
        <pc:picChg chg="del">
          <ac:chgData name="Le Cong Trung" userId="b3c6ffa5-aa70-40ec-94dd-a4c20e3cfd8c" providerId="ADAL" clId="{FB7C1CBE-9A0A-417A-B1E6-D94646525881}" dt="2024-03-13T01:39:51.661" v="979" actId="478"/>
          <ac:picMkLst>
            <pc:docMk/>
            <pc:sldMk cId="778826114" sldId="690"/>
            <ac:picMk id="39" creationId="{9AA15881-1ED7-B95B-B3E8-C65B035AA342}"/>
          </ac:picMkLst>
        </pc:picChg>
      </pc:sldChg>
      <pc:sldChg chg="modSp add mod">
        <pc:chgData name="Le Cong Trung" userId="b3c6ffa5-aa70-40ec-94dd-a4c20e3cfd8c" providerId="ADAL" clId="{FB7C1CBE-9A0A-417A-B1E6-D94646525881}" dt="2024-03-13T02:12:37.829" v="2582" actId="20577"/>
        <pc:sldMkLst>
          <pc:docMk/>
          <pc:sldMk cId="4191619786" sldId="691"/>
        </pc:sldMkLst>
        <pc:spChg chg="mod">
          <ac:chgData name="Le Cong Trung" userId="b3c6ffa5-aa70-40ec-94dd-a4c20e3cfd8c" providerId="ADAL" clId="{FB7C1CBE-9A0A-417A-B1E6-D94646525881}" dt="2024-03-13T02:12:30.632" v="2565" actId="20577"/>
          <ac:spMkLst>
            <pc:docMk/>
            <pc:sldMk cId="4191619786" sldId="691"/>
            <ac:spMk id="43" creationId="{BC32014E-C0E5-1444-2E67-6C8BE8D0CF1B}"/>
          </ac:spMkLst>
        </pc:spChg>
        <pc:spChg chg="mod">
          <ac:chgData name="Le Cong Trung" userId="b3c6ffa5-aa70-40ec-94dd-a4c20e3cfd8c" providerId="ADAL" clId="{FB7C1CBE-9A0A-417A-B1E6-D94646525881}" dt="2024-03-13T02:12:37.829" v="2582" actId="20577"/>
          <ac:spMkLst>
            <pc:docMk/>
            <pc:sldMk cId="4191619786" sldId="691"/>
            <ac:spMk id="50" creationId="{D04DB58C-F716-33F8-17B1-D1C2F696CF0D}"/>
          </ac:spMkLst>
        </pc:spChg>
      </pc:sldChg>
      <pc:sldChg chg="addSp delSp modSp add mod modNotesTx">
        <pc:chgData name="Le Cong Trung" userId="b3c6ffa5-aa70-40ec-94dd-a4c20e3cfd8c" providerId="ADAL" clId="{FB7C1CBE-9A0A-417A-B1E6-D94646525881}" dt="2024-03-13T01:47:45.601" v="1425" actId="20577"/>
        <pc:sldMkLst>
          <pc:docMk/>
          <pc:sldMk cId="2887276340" sldId="692"/>
        </pc:sldMkLst>
        <pc:spChg chg="add mod">
          <ac:chgData name="Le Cong Trung" userId="b3c6ffa5-aa70-40ec-94dd-a4c20e3cfd8c" providerId="ADAL" clId="{FB7C1CBE-9A0A-417A-B1E6-D94646525881}" dt="2024-03-13T01:47:06.205" v="1326" actId="1035"/>
          <ac:spMkLst>
            <pc:docMk/>
            <pc:sldMk cId="2887276340" sldId="692"/>
            <ac:spMk id="2" creationId="{CBAED4C5-6468-A29E-8727-94ECC3F91201}"/>
          </ac:spMkLst>
        </pc:spChg>
        <pc:spChg chg="add mod">
          <ac:chgData name="Le Cong Trung" userId="b3c6ffa5-aa70-40ec-94dd-a4c20e3cfd8c" providerId="ADAL" clId="{FB7C1CBE-9A0A-417A-B1E6-D94646525881}" dt="2024-03-13T01:47:06.205" v="1326" actId="1035"/>
          <ac:spMkLst>
            <pc:docMk/>
            <pc:sldMk cId="2887276340" sldId="692"/>
            <ac:spMk id="3" creationId="{B535F909-3520-C4D4-61FA-3755B43FB6A7}"/>
          </ac:spMkLst>
        </pc:spChg>
        <pc:spChg chg="add mod">
          <ac:chgData name="Le Cong Trung" userId="b3c6ffa5-aa70-40ec-94dd-a4c20e3cfd8c" providerId="ADAL" clId="{FB7C1CBE-9A0A-417A-B1E6-D94646525881}" dt="2024-03-13T01:47:06.205" v="1326" actId="1035"/>
          <ac:spMkLst>
            <pc:docMk/>
            <pc:sldMk cId="2887276340" sldId="692"/>
            <ac:spMk id="4" creationId="{5FD905DF-F7D7-8739-560C-E15A738E9ECD}"/>
          </ac:spMkLst>
        </pc:spChg>
        <pc:spChg chg="add mod">
          <ac:chgData name="Le Cong Trung" userId="b3c6ffa5-aa70-40ec-94dd-a4c20e3cfd8c" providerId="ADAL" clId="{FB7C1CBE-9A0A-417A-B1E6-D94646525881}" dt="2024-03-13T01:47:06.205" v="1326" actId="1035"/>
          <ac:spMkLst>
            <pc:docMk/>
            <pc:sldMk cId="2887276340" sldId="692"/>
            <ac:spMk id="5" creationId="{99E008EC-D91E-CE29-86D2-4D90F806B75F}"/>
          </ac:spMkLst>
        </pc:spChg>
        <pc:spChg chg="add mod">
          <ac:chgData name="Le Cong Trung" userId="b3c6ffa5-aa70-40ec-94dd-a4c20e3cfd8c" providerId="ADAL" clId="{FB7C1CBE-9A0A-417A-B1E6-D94646525881}" dt="2024-03-13T01:47:06.205" v="1326" actId="1035"/>
          <ac:spMkLst>
            <pc:docMk/>
            <pc:sldMk cId="2887276340" sldId="692"/>
            <ac:spMk id="7" creationId="{79449AB9-F9BB-1FEE-F6FD-BE3148087EF2}"/>
          </ac:spMkLst>
        </pc:spChg>
        <pc:spChg chg="del">
          <ac:chgData name="Le Cong Trung" userId="b3c6ffa5-aa70-40ec-94dd-a4c20e3cfd8c" providerId="ADAL" clId="{FB7C1CBE-9A0A-417A-B1E6-D94646525881}" dt="2024-03-13T01:46:40.838" v="1304" actId="478"/>
          <ac:spMkLst>
            <pc:docMk/>
            <pc:sldMk cId="2887276340" sldId="692"/>
            <ac:spMk id="8" creationId="{7A50675A-6760-DC24-F891-85862D31CF79}"/>
          </ac:spMkLst>
        </pc:spChg>
        <pc:spChg chg="del">
          <ac:chgData name="Le Cong Trung" userId="b3c6ffa5-aa70-40ec-94dd-a4c20e3cfd8c" providerId="ADAL" clId="{FB7C1CBE-9A0A-417A-B1E6-D94646525881}" dt="2024-03-13T01:46:40.838" v="1304" actId="478"/>
          <ac:spMkLst>
            <pc:docMk/>
            <pc:sldMk cId="2887276340" sldId="692"/>
            <ac:spMk id="9" creationId="{68169F24-862F-FB93-48E3-EF4AB1DED89F}"/>
          </ac:spMkLst>
        </pc:spChg>
        <pc:spChg chg="del">
          <ac:chgData name="Le Cong Trung" userId="b3c6ffa5-aa70-40ec-94dd-a4c20e3cfd8c" providerId="ADAL" clId="{FB7C1CBE-9A0A-417A-B1E6-D94646525881}" dt="2024-03-13T01:46:40.838" v="1304" actId="478"/>
          <ac:spMkLst>
            <pc:docMk/>
            <pc:sldMk cId="2887276340" sldId="692"/>
            <ac:spMk id="10" creationId="{F957C909-6661-E402-49EE-ABAB8A3BEA26}"/>
          </ac:spMkLst>
        </pc:spChg>
        <pc:spChg chg="del">
          <ac:chgData name="Le Cong Trung" userId="b3c6ffa5-aa70-40ec-94dd-a4c20e3cfd8c" providerId="ADAL" clId="{FB7C1CBE-9A0A-417A-B1E6-D94646525881}" dt="2024-03-13T01:46:40.838" v="1304" actId="478"/>
          <ac:spMkLst>
            <pc:docMk/>
            <pc:sldMk cId="2887276340" sldId="692"/>
            <ac:spMk id="11" creationId="{BDAEE236-B9E9-9B89-4137-9C7FEF44E7F9}"/>
          </ac:spMkLst>
        </pc:spChg>
        <pc:spChg chg="del mod">
          <ac:chgData name="Le Cong Trung" userId="b3c6ffa5-aa70-40ec-94dd-a4c20e3cfd8c" providerId="ADAL" clId="{FB7C1CBE-9A0A-417A-B1E6-D94646525881}" dt="2024-03-13T01:46:09.812" v="1299" actId="478"/>
          <ac:spMkLst>
            <pc:docMk/>
            <pc:sldMk cId="2887276340" sldId="692"/>
            <ac:spMk id="12" creationId="{8027CE6D-B694-4DD2-2EA2-F3DCF39066F3}"/>
          </ac:spMkLst>
        </pc:spChg>
        <pc:spChg chg="add mod">
          <ac:chgData name="Le Cong Trung" userId="b3c6ffa5-aa70-40ec-94dd-a4c20e3cfd8c" providerId="ADAL" clId="{FB7C1CBE-9A0A-417A-B1E6-D94646525881}" dt="2024-03-13T01:47:06.205" v="1326" actId="1035"/>
          <ac:spMkLst>
            <pc:docMk/>
            <pc:sldMk cId="2887276340" sldId="692"/>
            <ac:spMk id="13" creationId="{236F8683-37C4-13B4-3E0E-80B8E57C2940}"/>
          </ac:spMkLst>
        </pc:spChg>
        <pc:spChg chg="add mod">
          <ac:chgData name="Le Cong Trung" userId="b3c6ffa5-aa70-40ec-94dd-a4c20e3cfd8c" providerId="ADAL" clId="{FB7C1CBE-9A0A-417A-B1E6-D94646525881}" dt="2024-03-13T01:47:06.205" v="1326" actId="1035"/>
          <ac:spMkLst>
            <pc:docMk/>
            <pc:sldMk cId="2887276340" sldId="692"/>
            <ac:spMk id="15" creationId="{A7C0F841-A23C-05E2-7239-2DF4A442B765}"/>
          </ac:spMkLst>
        </pc:spChg>
        <pc:spChg chg="mod">
          <ac:chgData name="Le Cong Trung" userId="b3c6ffa5-aa70-40ec-94dd-a4c20e3cfd8c" providerId="ADAL" clId="{FB7C1CBE-9A0A-417A-B1E6-D94646525881}" dt="2024-03-13T01:46:01.250" v="1296" actId="20577"/>
          <ac:spMkLst>
            <pc:docMk/>
            <pc:sldMk cId="2887276340" sldId="692"/>
            <ac:spMk id="51" creationId="{9E18C633-6DB7-9358-2B21-C72A372C3DB4}"/>
          </ac:spMkLst>
        </pc:spChg>
        <pc:picChg chg="del">
          <ac:chgData name="Le Cong Trung" userId="b3c6ffa5-aa70-40ec-94dd-a4c20e3cfd8c" providerId="ADAL" clId="{FB7C1CBE-9A0A-417A-B1E6-D94646525881}" dt="2024-03-13T01:46:11.768" v="1300" actId="478"/>
          <ac:picMkLst>
            <pc:docMk/>
            <pc:sldMk cId="2887276340" sldId="692"/>
            <ac:picMk id="6" creationId="{CD1667EE-7D7B-8A9E-B7C9-0082ECBB7C74}"/>
          </ac:picMkLst>
        </pc:picChg>
        <pc:picChg chg="del">
          <ac:chgData name="Le Cong Trung" userId="b3c6ffa5-aa70-40ec-94dd-a4c20e3cfd8c" providerId="ADAL" clId="{FB7C1CBE-9A0A-417A-B1E6-D94646525881}" dt="2024-03-13T01:46:51.762" v="1308" actId="478"/>
          <ac:picMkLst>
            <pc:docMk/>
            <pc:sldMk cId="2887276340" sldId="692"/>
            <ac:picMk id="14" creationId="{996A8C73-C6BD-7EFD-122C-4435DD7F6F43}"/>
          </ac:picMkLst>
        </pc:picChg>
        <pc:picChg chg="add mod">
          <ac:chgData name="Le Cong Trung" userId="b3c6ffa5-aa70-40ec-94dd-a4c20e3cfd8c" providerId="ADAL" clId="{FB7C1CBE-9A0A-417A-B1E6-D94646525881}" dt="2024-03-13T01:47:06.205" v="1326" actId="1035"/>
          <ac:picMkLst>
            <pc:docMk/>
            <pc:sldMk cId="2887276340" sldId="692"/>
            <ac:picMk id="16" creationId="{2BDD7BBB-CB7E-3B73-FF0F-F9DD3CEEFE58}"/>
          </ac:picMkLst>
        </pc:picChg>
      </pc:sldChg>
      <pc:sldChg chg="add">
        <pc:chgData name="Le Cong Trung" userId="b3c6ffa5-aa70-40ec-94dd-a4c20e3cfd8c" providerId="ADAL" clId="{FB7C1CBE-9A0A-417A-B1E6-D94646525881}" dt="2024-03-13T01:48:07.977" v="1426"/>
        <pc:sldMkLst>
          <pc:docMk/>
          <pc:sldMk cId="3949909520" sldId="693"/>
        </pc:sldMkLst>
      </pc:sldChg>
      <pc:sldChg chg="add">
        <pc:chgData name="Le Cong Trung" userId="b3c6ffa5-aa70-40ec-94dd-a4c20e3cfd8c" providerId="ADAL" clId="{FB7C1CBE-9A0A-417A-B1E6-D94646525881}" dt="2024-03-13T01:48:07.977" v="1426"/>
        <pc:sldMkLst>
          <pc:docMk/>
          <pc:sldMk cId="3243616572" sldId="694"/>
        </pc:sldMkLst>
      </pc:sldChg>
      <pc:sldChg chg="add">
        <pc:chgData name="Le Cong Trung" userId="b3c6ffa5-aa70-40ec-94dd-a4c20e3cfd8c" providerId="ADAL" clId="{FB7C1CBE-9A0A-417A-B1E6-D94646525881}" dt="2024-03-13T01:48:07.977" v="1426"/>
        <pc:sldMkLst>
          <pc:docMk/>
          <pc:sldMk cId="2195859382" sldId="695"/>
        </pc:sldMkLst>
      </pc:sldChg>
      <pc:sldChg chg="addSp delSp modSp add del mod">
        <pc:chgData name="Le Cong Trung" userId="b3c6ffa5-aa70-40ec-94dd-a4c20e3cfd8c" providerId="ADAL" clId="{FB7C1CBE-9A0A-417A-B1E6-D94646525881}" dt="2024-03-13T02:24:51.300" v="3653" actId="47"/>
        <pc:sldMkLst>
          <pc:docMk/>
          <pc:sldMk cId="562542224" sldId="696"/>
        </pc:sldMkLst>
        <pc:spChg chg="del">
          <ac:chgData name="Le Cong Trung" userId="b3c6ffa5-aa70-40ec-94dd-a4c20e3cfd8c" providerId="ADAL" clId="{FB7C1CBE-9A0A-417A-B1E6-D94646525881}" dt="2024-03-13T01:56:25.184" v="1520" actId="478"/>
          <ac:spMkLst>
            <pc:docMk/>
            <pc:sldMk cId="562542224" sldId="696"/>
            <ac:spMk id="2" creationId="{45890245-B251-2A32-DD37-1E5F1B4350BA}"/>
          </ac:spMkLst>
        </pc:spChg>
        <pc:spChg chg="del">
          <ac:chgData name="Le Cong Trung" userId="b3c6ffa5-aa70-40ec-94dd-a4c20e3cfd8c" providerId="ADAL" clId="{FB7C1CBE-9A0A-417A-B1E6-D94646525881}" dt="2024-03-13T01:56:25.184" v="1520" actId="478"/>
          <ac:spMkLst>
            <pc:docMk/>
            <pc:sldMk cId="562542224" sldId="696"/>
            <ac:spMk id="3" creationId="{A8F8483B-6FA6-CD71-0476-F66EF492523E}"/>
          </ac:spMkLst>
        </pc:spChg>
        <pc:spChg chg="del">
          <ac:chgData name="Le Cong Trung" userId="b3c6ffa5-aa70-40ec-94dd-a4c20e3cfd8c" providerId="ADAL" clId="{FB7C1CBE-9A0A-417A-B1E6-D94646525881}" dt="2024-03-13T01:56:25.184" v="1520" actId="478"/>
          <ac:spMkLst>
            <pc:docMk/>
            <pc:sldMk cId="562542224" sldId="696"/>
            <ac:spMk id="4" creationId="{84074AEC-3DD0-3429-EB53-7C9360EDCD47}"/>
          </ac:spMkLst>
        </pc:spChg>
        <pc:spChg chg="del">
          <ac:chgData name="Le Cong Trung" userId="b3c6ffa5-aa70-40ec-94dd-a4c20e3cfd8c" providerId="ADAL" clId="{FB7C1CBE-9A0A-417A-B1E6-D94646525881}" dt="2024-03-13T01:56:25.184" v="1520" actId="478"/>
          <ac:spMkLst>
            <pc:docMk/>
            <pc:sldMk cId="562542224" sldId="696"/>
            <ac:spMk id="5" creationId="{2994DC3A-1302-780F-4470-7350809C5F85}"/>
          </ac:spMkLst>
        </pc:spChg>
        <pc:spChg chg="del">
          <ac:chgData name="Le Cong Trung" userId="b3c6ffa5-aa70-40ec-94dd-a4c20e3cfd8c" providerId="ADAL" clId="{FB7C1CBE-9A0A-417A-B1E6-D94646525881}" dt="2024-03-13T01:56:25.184" v="1520" actId="478"/>
          <ac:spMkLst>
            <pc:docMk/>
            <pc:sldMk cId="562542224" sldId="696"/>
            <ac:spMk id="7" creationId="{7610C2F9-A995-C4E9-8E50-4E9CDB0CC8B4}"/>
          </ac:spMkLst>
        </pc:spChg>
        <pc:spChg chg="add del mod">
          <ac:chgData name="Le Cong Trung" userId="b3c6ffa5-aa70-40ec-94dd-a4c20e3cfd8c" providerId="ADAL" clId="{FB7C1CBE-9A0A-417A-B1E6-D94646525881}" dt="2024-03-13T02:24:10.282" v="3641"/>
          <ac:spMkLst>
            <pc:docMk/>
            <pc:sldMk cId="562542224" sldId="696"/>
            <ac:spMk id="8" creationId="{55944896-13CD-2628-6402-0B7A2424DBED}"/>
          </ac:spMkLst>
        </pc:spChg>
        <pc:spChg chg="add mod">
          <ac:chgData name="Le Cong Trung" userId="b3c6ffa5-aa70-40ec-94dd-a4c20e3cfd8c" providerId="ADAL" clId="{FB7C1CBE-9A0A-417A-B1E6-D94646525881}" dt="2024-03-13T02:23:25.399" v="3509"/>
          <ac:spMkLst>
            <pc:docMk/>
            <pc:sldMk cId="562542224" sldId="696"/>
            <ac:spMk id="11" creationId="{A74774BE-1411-DAE0-ED24-41F5D477A30D}"/>
          </ac:spMkLst>
        </pc:spChg>
        <pc:spChg chg="del">
          <ac:chgData name="Le Cong Trung" userId="b3c6ffa5-aa70-40ec-94dd-a4c20e3cfd8c" providerId="ADAL" clId="{FB7C1CBE-9A0A-417A-B1E6-D94646525881}" dt="2024-03-13T01:56:25.184" v="1520" actId="478"/>
          <ac:spMkLst>
            <pc:docMk/>
            <pc:sldMk cId="562542224" sldId="696"/>
            <ac:spMk id="13" creationId="{BEB6359B-FE13-BE86-F49D-E461BC13F040}"/>
          </ac:spMkLst>
        </pc:spChg>
        <pc:spChg chg="del">
          <ac:chgData name="Le Cong Trung" userId="b3c6ffa5-aa70-40ec-94dd-a4c20e3cfd8c" providerId="ADAL" clId="{FB7C1CBE-9A0A-417A-B1E6-D94646525881}" dt="2024-03-13T01:56:25.184" v="1520" actId="478"/>
          <ac:spMkLst>
            <pc:docMk/>
            <pc:sldMk cId="562542224" sldId="696"/>
            <ac:spMk id="15" creationId="{791C4437-54D3-1881-4BD7-F20633057764}"/>
          </ac:spMkLst>
        </pc:spChg>
        <pc:spChg chg="mod">
          <ac:chgData name="Le Cong Trung" userId="b3c6ffa5-aa70-40ec-94dd-a4c20e3cfd8c" providerId="ADAL" clId="{FB7C1CBE-9A0A-417A-B1E6-D94646525881}" dt="2024-03-13T02:00:09.066" v="1600" actId="20577"/>
          <ac:spMkLst>
            <pc:docMk/>
            <pc:sldMk cId="562542224" sldId="696"/>
            <ac:spMk id="51" creationId="{A8C7AEE4-2CCB-233A-D7D6-C209AADC6D64}"/>
          </ac:spMkLst>
        </pc:spChg>
        <pc:graphicFrameChg chg="add mod">
          <ac:chgData name="Le Cong Trung" userId="b3c6ffa5-aa70-40ec-94dd-a4c20e3cfd8c" providerId="ADAL" clId="{FB7C1CBE-9A0A-417A-B1E6-D94646525881}" dt="2024-03-13T02:23:23.520" v="3508"/>
          <ac:graphicFrameMkLst>
            <pc:docMk/>
            <pc:sldMk cId="562542224" sldId="696"/>
            <ac:graphicFrameMk id="12" creationId="{6353CF15-932E-9F9C-F2D3-5E4B2CBECE3F}"/>
          </ac:graphicFrameMkLst>
        </pc:graphicFrameChg>
        <pc:graphicFrameChg chg="add mod">
          <ac:chgData name="Le Cong Trung" userId="b3c6ffa5-aa70-40ec-94dd-a4c20e3cfd8c" providerId="ADAL" clId="{FB7C1CBE-9A0A-417A-B1E6-D94646525881}" dt="2024-03-13T02:23:23.520" v="3508"/>
          <ac:graphicFrameMkLst>
            <pc:docMk/>
            <pc:sldMk cId="562542224" sldId="696"/>
            <ac:graphicFrameMk id="14" creationId="{E9AC5283-EC2B-66EB-A63C-20EA423FA9EB}"/>
          </ac:graphicFrameMkLst>
        </pc:graphicFrameChg>
        <pc:graphicFrameChg chg="add mod">
          <ac:chgData name="Le Cong Trung" userId="b3c6ffa5-aa70-40ec-94dd-a4c20e3cfd8c" providerId="ADAL" clId="{FB7C1CBE-9A0A-417A-B1E6-D94646525881}" dt="2024-03-13T02:23:23.520" v="3508"/>
          <ac:graphicFrameMkLst>
            <pc:docMk/>
            <pc:sldMk cId="562542224" sldId="696"/>
            <ac:graphicFrameMk id="17" creationId="{6B3C13DA-78D4-270F-D4BB-B57624544D2B}"/>
          </ac:graphicFrameMkLst>
        </pc:graphicFrameChg>
        <pc:graphicFrameChg chg="add mod">
          <ac:chgData name="Le Cong Trung" userId="b3c6ffa5-aa70-40ec-94dd-a4c20e3cfd8c" providerId="ADAL" clId="{FB7C1CBE-9A0A-417A-B1E6-D94646525881}" dt="2024-03-13T02:23:23.520" v="3508"/>
          <ac:graphicFrameMkLst>
            <pc:docMk/>
            <pc:sldMk cId="562542224" sldId="696"/>
            <ac:graphicFrameMk id="18" creationId="{10D4502A-9592-0CB0-1DD3-9B24DE38D4E1}"/>
          </ac:graphicFrameMkLst>
        </pc:graphicFrameChg>
        <pc:picChg chg="add mod">
          <ac:chgData name="Le Cong Trung" userId="b3c6ffa5-aa70-40ec-94dd-a4c20e3cfd8c" providerId="ADAL" clId="{FB7C1CBE-9A0A-417A-B1E6-D94646525881}" dt="2024-03-13T02:08:49.740" v="2144" actId="1076"/>
          <ac:picMkLst>
            <pc:docMk/>
            <pc:sldMk cId="562542224" sldId="696"/>
            <ac:picMk id="10" creationId="{853039A2-E25C-2D56-D00B-A63C6F543540}"/>
          </ac:picMkLst>
        </pc:picChg>
        <pc:picChg chg="del">
          <ac:chgData name="Le Cong Trung" userId="b3c6ffa5-aa70-40ec-94dd-a4c20e3cfd8c" providerId="ADAL" clId="{FB7C1CBE-9A0A-417A-B1E6-D94646525881}" dt="2024-03-13T01:56:25.184" v="1520" actId="478"/>
          <ac:picMkLst>
            <pc:docMk/>
            <pc:sldMk cId="562542224" sldId="696"/>
            <ac:picMk id="16" creationId="{5970B035-D3DF-55EF-4314-CDC9F713C629}"/>
          </ac:picMkLst>
        </pc:picChg>
      </pc:sldChg>
      <pc:sldChg chg="addSp delSp modSp add mod">
        <pc:chgData name="Le Cong Trung" userId="b3c6ffa5-aa70-40ec-94dd-a4c20e3cfd8c" providerId="ADAL" clId="{FB7C1CBE-9A0A-417A-B1E6-D94646525881}" dt="2024-03-13T09:16:39.878" v="4565" actId="20577"/>
        <pc:sldMkLst>
          <pc:docMk/>
          <pc:sldMk cId="2668009957" sldId="697"/>
        </pc:sldMkLst>
        <pc:spChg chg="add mod">
          <ac:chgData name="Le Cong Trung" userId="b3c6ffa5-aa70-40ec-94dd-a4c20e3cfd8c" providerId="ADAL" clId="{FB7C1CBE-9A0A-417A-B1E6-D94646525881}" dt="2024-03-13T09:16:39.878" v="4565" actId="20577"/>
          <ac:spMkLst>
            <pc:docMk/>
            <pc:sldMk cId="2668009957" sldId="697"/>
            <ac:spMk id="2" creationId="{63E4B9F2-185E-8B62-1112-FCBDBF59ED07}"/>
          </ac:spMkLst>
        </pc:spChg>
        <pc:spChg chg="del mod">
          <ac:chgData name="Le Cong Trung" userId="b3c6ffa5-aa70-40ec-94dd-a4c20e3cfd8c" providerId="ADAL" clId="{FB7C1CBE-9A0A-417A-B1E6-D94646525881}" dt="2024-03-13T02:10:36.964" v="2267" actId="478"/>
          <ac:spMkLst>
            <pc:docMk/>
            <pc:sldMk cId="2668009957" sldId="697"/>
            <ac:spMk id="8" creationId="{AA1380DA-FC88-9F35-E58C-1BF72D2C3B23}"/>
          </ac:spMkLst>
        </pc:spChg>
        <pc:spChg chg="mod">
          <ac:chgData name="Le Cong Trung" userId="b3c6ffa5-aa70-40ec-94dd-a4c20e3cfd8c" providerId="ADAL" clId="{FB7C1CBE-9A0A-417A-B1E6-D94646525881}" dt="2024-03-13T02:09:05.414" v="2159" actId="20577"/>
          <ac:spMkLst>
            <pc:docMk/>
            <pc:sldMk cId="2668009957" sldId="697"/>
            <ac:spMk id="51" creationId="{0A510034-A901-B913-921C-5AAE9AD44F9E}"/>
          </ac:spMkLst>
        </pc:spChg>
      </pc:sldChg>
      <pc:sldChg chg="addSp delSp modSp add mod">
        <pc:chgData name="Le Cong Trung" userId="b3c6ffa5-aa70-40ec-94dd-a4c20e3cfd8c" providerId="ADAL" clId="{FB7C1CBE-9A0A-417A-B1E6-D94646525881}" dt="2024-03-13T13:36:18.209" v="4767" actId="1076"/>
        <pc:sldMkLst>
          <pc:docMk/>
          <pc:sldMk cId="3093926842" sldId="698"/>
        </pc:sldMkLst>
        <pc:spChg chg="mod">
          <ac:chgData name="Le Cong Trung" userId="b3c6ffa5-aa70-40ec-94dd-a4c20e3cfd8c" providerId="ADAL" clId="{FB7C1CBE-9A0A-417A-B1E6-D94646525881}" dt="2024-03-13T13:36:18.209" v="4767" actId="1076"/>
          <ac:spMkLst>
            <pc:docMk/>
            <pc:sldMk cId="3093926842" sldId="698"/>
            <ac:spMk id="2" creationId="{266A36DC-6644-4968-B2DB-E407DE65617A}"/>
          </ac:spMkLst>
        </pc:spChg>
        <pc:picChg chg="add mod">
          <ac:chgData name="Le Cong Trung" userId="b3c6ffa5-aa70-40ec-94dd-a4c20e3cfd8c" providerId="ADAL" clId="{FB7C1CBE-9A0A-417A-B1E6-D94646525881}" dt="2024-03-13T02:19:38.191" v="3404" actId="1076"/>
          <ac:picMkLst>
            <pc:docMk/>
            <pc:sldMk cId="3093926842" sldId="698"/>
            <ac:picMk id="4" creationId="{5EE803E3-25A4-ABE9-5021-6E709BC5A532}"/>
          </ac:picMkLst>
        </pc:picChg>
        <pc:picChg chg="del mod">
          <ac:chgData name="Le Cong Trung" userId="b3c6ffa5-aa70-40ec-94dd-a4c20e3cfd8c" providerId="ADAL" clId="{FB7C1CBE-9A0A-417A-B1E6-D94646525881}" dt="2024-03-13T02:19:29.780" v="3397" actId="478"/>
          <ac:picMkLst>
            <pc:docMk/>
            <pc:sldMk cId="3093926842" sldId="698"/>
            <ac:picMk id="10" creationId="{75DB854F-49A6-47B2-54F4-83410AF60DFC}"/>
          </ac:picMkLst>
        </pc:picChg>
      </pc:sldChg>
      <pc:sldChg chg="addSp delSp modSp add mod">
        <pc:chgData name="Le Cong Trung" userId="b3c6ffa5-aa70-40ec-94dd-a4c20e3cfd8c" providerId="ADAL" clId="{FB7C1CBE-9A0A-417A-B1E6-D94646525881}" dt="2024-03-13T02:22:24.617" v="3503" actId="1076"/>
        <pc:sldMkLst>
          <pc:docMk/>
          <pc:sldMk cId="1467531097" sldId="699"/>
        </pc:sldMkLst>
        <pc:spChg chg="mod">
          <ac:chgData name="Le Cong Trung" userId="b3c6ffa5-aa70-40ec-94dd-a4c20e3cfd8c" providerId="ADAL" clId="{FB7C1CBE-9A0A-417A-B1E6-D94646525881}" dt="2024-03-13T02:22:23.466" v="3502" actId="1076"/>
          <ac:spMkLst>
            <pc:docMk/>
            <pc:sldMk cId="1467531097" sldId="699"/>
            <ac:spMk id="2" creationId="{B0DE0C06-0F5B-CF99-1212-5D3411E8BCA1}"/>
          </ac:spMkLst>
        </pc:spChg>
        <pc:picChg chg="add mod">
          <ac:chgData name="Le Cong Trung" userId="b3c6ffa5-aa70-40ec-94dd-a4c20e3cfd8c" providerId="ADAL" clId="{FB7C1CBE-9A0A-417A-B1E6-D94646525881}" dt="2024-03-13T02:22:24.617" v="3503" actId="1076"/>
          <ac:picMkLst>
            <pc:docMk/>
            <pc:sldMk cId="1467531097" sldId="699"/>
            <ac:picMk id="4" creationId="{E1D685D5-17AF-8600-6716-754F19166B4F}"/>
          </ac:picMkLst>
        </pc:picChg>
        <pc:picChg chg="del">
          <ac:chgData name="Le Cong Trung" userId="b3c6ffa5-aa70-40ec-94dd-a4c20e3cfd8c" providerId="ADAL" clId="{FB7C1CBE-9A0A-417A-B1E6-D94646525881}" dt="2024-03-13T02:22:16.836" v="3497" actId="478"/>
          <ac:picMkLst>
            <pc:docMk/>
            <pc:sldMk cId="1467531097" sldId="699"/>
            <ac:picMk id="10" creationId="{4B10DB31-F274-C916-EFDF-E2A3E88F574D}"/>
          </ac:picMkLst>
        </pc:picChg>
      </pc:sldChg>
      <pc:sldChg chg="addSp delSp modSp add del mod">
        <pc:chgData name="Le Cong Trung" userId="b3c6ffa5-aa70-40ec-94dd-a4c20e3cfd8c" providerId="ADAL" clId="{FB7C1CBE-9A0A-417A-B1E6-D94646525881}" dt="2024-03-13T09:17:22.614" v="4566" actId="47"/>
        <pc:sldMkLst>
          <pc:docMk/>
          <pc:sldMk cId="1421099603" sldId="700"/>
        </pc:sldMkLst>
        <pc:spChg chg="del">
          <ac:chgData name="Le Cong Trung" userId="b3c6ffa5-aa70-40ec-94dd-a4c20e3cfd8c" providerId="ADAL" clId="{FB7C1CBE-9A0A-417A-B1E6-D94646525881}" dt="2024-03-13T02:25:44.455" v="3700" actId="478"/>
          <ac:spMkLst>
            <pc:docMk/>
            <pc:sldMk cId="1421099603" sldId="700"/>
            <ac:spMk id="2" creationId="{6ED6E612-4241-F91A-B50F-3A7F9B4B0D97}"/>
          </ac:spMkLst>
        </pc:spChg>
        <pc:spChg chg="mod">
          <ac:chgData name="Le Cong Trung" userId="b3c6ffa5-aa70-40ec-94dd-a4c20e3cfd8c" providerId="ADAL" clId="{FB7C1CBE-9A0A-417A-B1E6-D94646525881}" dt="2024-03-13T02:25:49.670" v="3702" actId="1076"/>
          <ac:spMkLst>
            <pc:docMk/>
            <pc:sldMk cId="1421099603" sldId="700"/>
            <ac:spMk id="51" creationId="{0D47DA88-ABC7-E873-41D9-2D45F119E8CF}"/>
          </ac:spMkLst>
        </pc:spChg>
        <pc:picChg chg="del">
          <ac:chgData name="Le Cong Trung" userId="b3c6ffa5-aa70-40ec-94dd-a4c20e3cfd8c" providerId="ADAL" clId="{FB7C1CBE-9A0A-417A-B1E6-D94646525881}" dt="2024-03-13T02:25:42.995" v="3699" actId="478"/>
          <ac:picMkLst>
            <pc:docMk/>
            <pc:sldMk cId="1421099603" sldId="700"/>
            <ac:picMk id="4" creationId="{05777997-0260-237B-7C2D-F485531086E2}"/>
          </ac:picMkLst>
        </pc:picChg>
        <pc:picChg chg="add mod">
          <ac:chgData name="Le Cong Trung" userId="b3c6ffa5-aa70-40ec-94dd-a4c20e3cfd8c" providerId="ADAL" clId="{FB7C1CBE-9A0A-417A-B1E6-D94646525881}" dt="2024-03-13T02:28:27.633" v="3704" actId="1076"/>
          <ac:picMkLst>
            <pc:docMk/>
            <pc:sldMk cId="1421099603" sldId="700"/>
            <ac:picMk id="5" creationId="{40A7C6D8-009F-7452-1EE3-9C4EFE9899FA}"/>
          </ac:picMkLst>
        </pc:picChg>
      </pc:sldChg>
      <pc:sldChg chg="addSp delSp modSp add mod">
        <pc:chgData name="Le Cong Trung" userId="b3c6ffa5-aa70-40ec-94dd-a4c20e3cfd8c" providerId="ADAL" clId="{FB7C1CBE-9A0A-417A-B1E6-D94646525881}" dt="2024-03-13T09:17:37.168" v="4568" actId="1076"/>
        <pc:sldMkLst>
          <pc:docMk/>
          <pc:sldMk cId="1283510013" sldId="701"/>
        </pc:sldMkLst>
        <pc:spChg chg="add mod">
          <ac:chgData name="Le Cong Trung" userId="b3c6ffa5-aa70-40ec-94dd-a4c20e3cfd8c" providerId="ADAL" clId="{FB7C1CBE-9A0A-417A-B1E6-D94646525881}" dt="2024-03-13T02:30:28.431" v="3729" actId="1076"/>
          <ac:spMkLst>
            <pc:docMk/>
            <pc:sldMk cId="1283510013" sldId="701"/>
            <ac:spMk id="8" creationId="{F1C7264B-A84A-2548-D431-684CEBBD7E3D}"/>
          </ac:spMkLst>
        </pc:spChg>
        <pc:spChg chg="add mod">
          <ac:chgData name="Le Cong Trung" userId="b3c6ffa5-aa70-40ec-94dd-a4c20e3cfd8c" providerId="ADAL" clId="{FB7C1CBE-9A0A-417A-B1E6-D94646525881}" dt="2024-03-13T09:17:37.168" v="4568" actId="1076"/>
          <ac:spMkLst>
            <pc:docMk/>
            <pc:sldMk cId="1283510013" sldId="701"/>
            <ac:spMk id="10" creationId="{1E72C8B3-2580-15C4-FDF1-9485D08AA4DB}"/>
          </ac:spMkLst>
        </pc:spChg>
        <pc:picChg chg="add mod">
          <ac:chgData name="Le Cong Trung" userId="b3c6ffa5-aa70-40ec-94dd-a4c20e3cfd8c" providerId="ADAL" clId="{FB7C1CBE-9A0A-417A-B1E6-D94646525881}" dt="2024-03-13T02:30:09.174" v="3722" actId="1076"/>
          <ac:picMkLst>
            <pc:docMk/>
            <pc:sldMk cId="1283510013" sldId="701"/>
            <ac:picMk id="3" creationId="{81EF9B5F-27A3-621E-7BA9-B5BAF51B1CBF}"/>
          </ac:picMkLst>
        </pc:picChg>
        <pc:picChg chg="del mod">
          <ac:chgData name="Le Cong Trung" userId="b3c6ffa5-aa70-40ec-94dd-a4c20e3cfd8c" providerId="ADAL" clId="{FB7C1CBE-9A0A-417A-B1E6-D94646525881}" dt="2024-03-13T02:29:58.881" v="3716" actId="478"/>
          <ac:picMkLst>
            <pc:docMk/>
            <pc:sldMk cId="1283510013" sldId="701"/>
            <ac:picMk id="5" creationId="{92285269-4CF0-ACE6-2D91-1A271AEDEF1C}"/>
          </ac:picMkLst>
        </pc:picChg>
        <pc:picChg chg="add mod">
          <ac:chgData name="Le Cong Trung" userId="b3c6ffa5-aa70-40ec-94dd-a4c20e3cfd8c" providerId="ADAL" clId="{FB7C1CBE-9A0A-417A-B1E6-D94646525881}" dt="2024-03-13T02:30:05.781" v="3720" actId="1076"/>
          <ac:picMkLst>
            <pc:docMk/>
            <pc:sldMk cId="1283510013" sldId="701"/>
            <ac:picMk id="6" creationId="{B40AF413-8488-81AA-8AE9-67DDA216CD3F}"/>
          </ac:picMkLst>
        </pc:picChg>
      </pc:sldChg>
      <pc:sldChg chg="addSp modSp add mod ord modTransition">
        <pc:chgData name="Le Cong Trung" userId="b3c6ffa5-aa70-40ec-94dd-a4c20e3cfd8c" providerId="ADAL" clId="{FB7C1CBE-9A0A-417A-B1E6-D94646525881}" dt="2024-03-13T13:30:19.609" v="4701"/>
        <pc:sldMkLst>
          <pc:docMk/>
          <pc:sldMk cId="2620792496" sldId="2070"/>
        </pc:sldMkLst>
        <pc:spChg chg="mod">
          <ac:chgData name="Le Cong Trung" userId="b3c6ffa5-aa70-40ec-94dd-a4c20e3cfd8c" providerId="ADAL" clId="{FB7C1CBE-9A0A-417A-B1E6-D94646525881}" dt="2024-03-13T09:04:38.136" v="4287" actId="207"/>
          <ac:spMkLst>
            <pc:docMk/>
            <pc:sldMk cId="2620792496" sldId="2070"/>
            <ac:spMk id="8" creationId="{6BB2054E-BCAA-9F0C-2041-6289966875EC}"/>
          </ac:spMkLst>
        </pc:spChg>
        <pc:spChg chg="mod">
          <ac:chgData name="Le Cong Trung" userId="b3c6ffa5-aa70-40ec-94dd-a4c20e3cfd8c" providerId="ADAL" clId="{FB7C1CBE-9A0A-417A-B1E6-D94646525881}" dt="2024-03-13T08:59:02.658" v="4183" actId="1076"/>
          <ac:spMkLst>
            <pc:docMk/>
            <pc:sldMk cId="2620792496" sldId="2070"/>
            <ac:spMk id="10" creationId="{11535D46-1D20-20C4-1A1A-150D4499FF34}"/>
          </ac:spMkLst>
        </pc:spChg>
        <pc:spChg chg="mod">
          <ac:chgData name="Le Cong Trung" userId="b3c6ffa5-aa70-40ec-94dd-a4c20e3cfd8c" providerId="ADAL" clId="{FB7C1CBE-9A0A-417A-B1E6-D94646525881}" dt="2024-03-13T08:59:36.653" v="4228" actId="20577"/>
          <ac:spMkLst>
            <pc:docMk/>
            <pc:sldMk cId="2620792496" sldId="2070"/>
            <ac:spMk id="11" creationId="{B4EBBCAA-76D7-8CAC-05CF-4E12EA568794}"/>
          </ac:spMkLst>
        </pc:spChg>
        <pc:spChg chg="mod">
          <ac:chgData name="Le Cong Trung" userId="b3c6ffa5-aa70-40ec-94dd-a4c20e3cfd8c" providerId="ADAL" clId="{FB7C1CBE-9A0A-417A-B1E6-D94646525881}" dt="2024-03-13T08:59:42.921" v="4232" actId="20577"/>
          <ac:spMkLst>
            <pc:docMk/>
            <pc:sldMk cId="2620792496" sldId="2070"/>
            <ac:spMk id="12" creationId="{553DC28E-E9B5-416F-7F87-DA77FEB78B13}"/>
          </ac:spMkLst>
        </pc:spChg>
        <pc:spChg chg="mod">
          <ac:chgData name="Le Cong Trung" userId="b3c6ffa5-aa70-40ec-94dd-a4c20e3cfd8c" providerId="ADAL" clId="{FB7C1CBE-9A0A-417A-B1E6-D94646525881}" dt="2024-03-13T09:00:19.168" v="4266" actId="20577"/>
          <ac:spMkLst>
            <pc:docMk/>
            <pc:sldMk cId="2620792496" sldId="2070"/>
            <ac:spMk id="15" creationId="{97FFC602-2FDD-CB7E-A77F-7393DE6F1D38}"/>
          </ac:spMkLst>
        </pc:spChg>
        <pc:spChg chg="mod">
          <ac:chgData name="Le Cong Trung" userId="b3c6ffa5-aa70-40ec-94dd-a4c20e3cfd8c" providerId="ADAL" clId="{FB7C1CBE-9A0A-417A-B1E6-D94646525881}" dt="2024-03-13T08:59:57.298" v="4234"/>
          <ac:spMkLst>
            <pc:docMk/>
            <pc:sldMk cId="2620792496" sldId="2070"/>
            <ac:spMk id="16" creationId="{C2F8FAEF-09A3-6367-6559-1F293E7BB88D}"/>
          </ac:spMkLst>
        </pc:spChg>
        <pc:spChg chg="mod">
          <ac:chgData name="Le Cong Trung" userId="b3c6ffa5-aa70-40ec-94dd-a4c20e3cfd8c" providerId="ADAL" clId="{FB7C1CBE-9A0A-417A-B1E6-D94646525881}" dt="2024-03-13T08:59:12.902" v="4197"/>
          <ac:spMkLst>
            <pc:docMk/>
            <pc:sldMk cId="2620792496" sldId="2070"/>
            <ac:spMk id="18" creationId="{20334AD9-555F-0209-D2CD-50C4D3D18B94}"/>
          </ac:spMkLst>
        </pc:spChg>
        <pc:spChg chg="mod">
          <ac:chgData name="Le Cong Trung" userId="b3c6ffa5-aa70-40ec-94dd-a4c20e3cfd8c" providerId="ADAL" clId="{FB7C1CBE-9A0A-417A-B1E6-D94646525881}" dt="2024-03-13T09:00:15.285" v="4249" actId="20577"/>
          <ac:spMkLst>
            <pc:docMk/>
            <pc:sldMk cId="2620792496" sldId="2070"/>
            <ac:spMk id="19" creationId="{FE4D1381-9135-2464-D83C-9C65B230F025}"/>
          </ac:spMkLst>
        </pc:spChg>
        <pc:spChg chg="mod">
          <ac:chgData name="Le Cong Trung" userId="b3c6ffa5-aa70-40ec-94dd-a4c20e3cfd8c" providerId="ADAL" clId="{FB7C1CBE-9A0A-417A-B1E6-D94646525881}" dt="2024-03-13T08:59:50.694" v="4233"/>
          <ac:spMkLst>
            <pc:docMk/>
            <pc:sldMk cId="2620792496" sldId="2070"/>
            <ac:spMk id="20" creationId="{6F8B3271-F09D-693A-EDC5-ABE4D135D58B}"/>
          </ac:spMkLst>
        </pc:spChg>
        <pc:spChg chg="mod">
          <ac:chgData name="Le Cong Trung" userId="b3c6ffa5-aa70-40ec-94dd-a4c20e3cfd8c" providerId="ADAL" clId="{FB7C1CBE-9A0A-417A-B1E6-D94646525881}" dt="2024-03-13T08:59:17.145" v="4199"/>
          <ac:spMkLst>
            <pc:docMk/>
            <pc:sldMk cId="2620792496" sldId="2070"/>
            <ac:spMk id="22" creationId="{67F54102-64AC-D459-293C-27F1EDD9C2AE}"/>
          </ac:spMkLst>
        </pc:spChg>
        <pc:spChg chg="mod">
          <ac:chgData name="Le Cong Trung" userId="b3c6ffa5-aa70-40ec-94dd-a4c20e3cfd8c" providerId="ADAL" clId="{FB7C1CBE-9A0A-417A-B1E6-D94646525881}" dt="2024-03-13T09:00:25.265" v="4283" actId="20577"/>
          <ac:spMkLst>
            <pc:docMk/>
            <pc:sldMk cId="2620792496" sldId="2070"/>
            <ac:spMk id="23" creationId="{58D2E282-4447-9F2E-93A8-A1957BB39C06}"/>
          </ac:spMkLst>
        </pc:spChg>
        <pc:spChg chg="mod">
          <ac:chgData name="Le Cong Trung" userId="b3c6ffa5-aa70-40ec-94dd-a4c20e3cfd8c" providerId="ADAL" clId="{FB7C1CBE-9A0A-417A-B1E6-D94646525881}" dt="2024-03-13T09:00:08.554" v="4236" actId="1076"/>
          <ac:spMkLst>
            <pc:docMk/>
            <pc:sldMk cId="2620792496" sldId="2070"/>
            <ac:spMk id="24" creationId="{B86737B1-D29B-D109-B9BC-6A6F6CD73787}"/>
          </ac:spMkLst>
        </pc:spChg>
        <pc:grpChg chg="mod">
          <ac:chgData name="Le Cong Trung" userId="b3c6ffa5-aa70-40ec-94dd-a4c20e3cfd8c" providerId="ADAL" clId="{FB7C1CBE-9A0A-417A-B1E6-D94646525881}" dt="2024-03-13T09:04:43.336" v="4288" actId="1076"/>
          <ac:grpSpMkLst>
            <pc:docMk/>
            <pc:sldMk cId="2620792496" sldId="2070"/>
            <ac:grpSpMk id="2" creationId="{5B7B3D1B-FADB-7B9D-8C6D-7B212566D608}"/>
          </ac:grpSpMkLst>
        </pc:grpChg>
        <pc:grpChg chg="mod">
          <ac:chgData name="Le Cong Trung" userId="b3c6ffa5-aa70-40ec-94dd-a4c20e3cfd8c" providerId="ADAL" clId="{FB7C1CBE-9A0A-417A-B1E6-D94646525881}" dt="2024-03-13T08:59:10.077" v="4196" actId="1037"/>
          <ac:grpSpMkLst>
            <pc:docMk/>
            <pc:sldMk cId="2620792496" sldId="2070"/>
            <ac:grpSpMk id="13" creationId="{5FADEC25-211C-7E8F-9D0D-871431627881}"/>
          </ac:grpSpMkLst>
        </pc:grpChg>
        <pc:grpChg chg="add mod">
          <ac:chgData name="Le Cong Trung" userId="b3c6ffa5-aa70-40ec-94dd-a4c20e3cfd8c" providerId="ADAL" clId="{FB7C1CBE-9A0A-417A-B1E6-D94646525881}" dt="2024-03-13T08:59:16.216" v="4198" actId="1076"/>
          <ac:grpSpMkLst>
            <pc:docMk/>
            <pc:sldMk cId="2620792496" sldId="2070"/>
            <ac:grpSpMk id="17" creationId="{9861C87F-EE15-A66F-14FD-32C07045C965}"/>
          </ac:grpSpMkLst>
        </pc:grpChg>
        <pc:grpChg chg="add mod">
          <ac:chgData name="Le Cong Trung" userId="b3c6ffa5-aa70-40ec-94dd-a4c20e3cfd8c" providerId="ADAL" clId="{FB7C1CBE-9A0A-417A-B1E6-D94646525881}" dt="2024-03-13T08:59:20.702" v="4200" actId="1076"/>
          <ac:grpSpMkLst>
            <pc:docMk/>
            <pc:sldMk cId="2620792496" sldId="2070"/>
            <ac:grpSpMk id="21" creationId="{1F36C5F3-BFAF-9CC0-3B0D-CE5716541C82}"/>
          </ac:grpSpMkLst>
        </pc:grpChg>
      </pc:sldChg>
      <pc:sldMasterChg chg="delSldLayout">
        <pc:chgData name="Le Cong Trung" userId="b3c6ffa5-aa70-40ec-94dd-a4c20e3cfd8c" providerId="ADAL" clId="{FB7C1CBE-9A0A-417A-B1E6-D94646525881}" dt="2024-03-13T01:23:50.151" v="742" actId="2696"/>
        <pc:sldMasterMkLst>
          <pc:docMk/>
          <pc:sldMasterMk cId="4018146389" sldId="2147483648"/>
        </pc:sldMasterMkLst>
        <pc:sldLayoutChg chg="del">
          <pc:chgData name="Le Cong Trung" userId="b3c6ffa5-aa70-40ec-94dd-a4c20e3cfd8c" providerId="ADAL" clId="{FB7C1CBE-9A0A-417A-B1E6-D94646525881}" dt="2024-03-13T01:23:50.151" v="742" actId="2696"/>
          <pc:sldLayoutMkLst>
            <pc:docMk/>
            <pc:sldMasterMk cId="4018146389" sldId="2147483648"/>
            <pc:sldLayoutMk cId="1891162249" sldId="2147483728"/>
          </pc:sldLayoutMkLst>
        </pc:sldLayoutChg>
      </pc:sldMasterChg>
      <pc:sldMasterChg chg="del delSldLayout">
        <pc:chgData name="Le Cong Trung" userId="b3c6ffa5-aa70-40ec-94dd-a4c20e3cfd8c" providerId="ADAL" clId="{FB7C1CBE-9A0A-417A-B1E6-D94646525881}" dt="2024-03-13T02:25:38.794" v="3697" actId="47"/>
        <pc:sldMasterMkLst>
          <pc:docMk/>
          <pc:sldMasterMk cId="1658128125" sldId="2147483692"/>
        </pc:sldMasterMkLst>
        <pc:sldLayoutChg chg="del">
          <pc:chgData name="Le Cong Trung" userId="b3c6ffa5-aa70-40ec-94dd-a4c20e3cfd8c" providerId="ADAL" clId="{FB7C1CBE-9A0A-417A-B1E6-D94646525881}" dt="2024-03-13T02:25:38.794" v="3697" actId="47"/>
          <pc:sldLayoutMkLst>
            <pc:docMk/>
            <pc:sldMasterMk cId="1658128125" sldId="2147483692"/>
            <pc:sldLayoutMk cId="3263316613" sldId="2147483693"/>
          </pc:sldLayoutMkLst>
        </pc:sldLayoutChg>
        <pc:sldLayoutChg chg="del">
          <pc:chgData name="Le Cong Trung" userId="b3c6ffa5-aa70-40ec-94dd-a4c20e3cfd8c" providerId="ADAL" clId="{FB7C1CBE-9A0A-417A-B1E6-D94646525881}" dt="2024-03-13T02:25:38.794" v="3697" actId="47"/>
          <pc:sldLayoutMkLst>
            <pc:docMk/>
            <pc:sldMasterMk cId="1658128125" sldId="2147483692"/>
            <pc:sldLayoutMk cId="2761752892" sldId="2147483694"/>
          </pc:sldLayoutMkLst>
        </pc:sldLayoutChg>
        <pc:sldLayoutChg chg="del">
          <pc:chgData name="Le Cong Trung" userId="b3c6ffa5-aa70-40ec-94dd-a4c20e3cfd8c" providerId="ADAL" clId="{FB7C1CBE-9A0A-417A-B1E6-D94646525881}" dt="2024-03-13T02:25:38.794" v="3697" actId="47"/>
          <pc:sldLayoutMkLst>
            <pc:docMk/>
            <pc:sldMasterMk cId="1658128125" sldId="2147483692"/>
            <pc:sldLayoutMk cId="4098155392" sldId="2147483695"/>
          </pc:sldLayoutMkLst>
        </pc:sldLayoutChg>
        <pc:sldLayoutChg chg="del">
          <pc:chgData name="Le Cong Trung" userId="b3c6ffa5-aa70-40ec-94dd-a4c20e3cfd8c" providerId="ADAL" clId="{FB7C1CBE-9A0A-417A-B1E6-D94646525881}" dt="2024-03-13T02:25:38.794" v="3697" actId="47"/>
          <pc:sldLayoutMkLst>
            <pc:docMk/>
            <pc:sldMasterMk cId="1658128125" sldId="2147483692"/>
            <pc:sldLayoutMk cId="3056500379" sldId="2147483696"/>
          </pc:sldLayoutMkLst>
        </pc:sldLayoutChg>
        <pc:sldLayoutChg chg="del">
          <pc:chgData name="Le Cong Trung" userId="b3c6ffa5-aa70-40ec-94dd-a4c20e3cfd8c" providerId="ADAL" clId="{FB7C1CBE-9A0A-417A-B1E6-D94646525881}" dt="2024-03-13T02:25:38.794" v="3697" actId="47"/>
          <pc:sldLayoutMkLst>
            <pc:docMk/>
            <pc:sldMasterMk cId="1658128125" sldId="2147483692"/>
            <pc:sldLayoutMk cId="2436918825" sldId="2147483697"/>
          </pc:sldLayoutMkLst>
        </pc:sldLayoutChg>
        <pc:sldLayoutChg chg="del">
          <pc:chgData name="Le Cong Trung" userId="b3c6ffa5-aa70-40ec-94dd-a4c20e3cfd8c" providerId="ADAL" clId="{FB7C1CBE-9A0A-417A-B1E6-D94646525881}" dt="2024-03-13T02:25:38.794" v="3697" actId="47"/>
          <pc:sldLayoutMkLst>
            <pc:docMk/>
            <pc:sldMasterMk cId="1658128125" sldId="2147483692"/>
            <pc:sldLayoutMk cId="599673985" sldId="2147483698"/>
          </pc:sldLayoutMkLst>
        </pc:sldLayoutChg>
        <pc:sldLayoutChg chg="del">
          <pc:chgData name="Le Cong Trung" userId="b3c6ffa5-aa70-40ec-94dd-a4c20e3cfd8c" providerId="ADAL" clId="{FB7C1CBE-9A0A-417A-B1E6-D94646525881}" dt="2024-03-13T02:25:38.794" v="3697" actId="47"/>
          <pc:sldLayoutMkLst>
            <pc:docMk/>
            <pc:sldMasterMk cId="1658128125" sldId="2147483692"/>
            <pc:sldLayoutMk cId="1547360157" sldId="2147483699"/>
          </pc:sldLayoutMkLst>
        </pc:sldLayoutChg>
        <pc:sldLayoutChg chg="del">
          <pc:chgData name="Le Cong Trung" userId="b3c6ffa5-aa70-40ec-94dd-a4c20e3cfd8c" providerId="ADAL" clId="{FB7C1CBE-9A0A-417A-B1E6-D94646525881}" dt="2024-03-13T02:25:38.794" v="3697" actId="47"/>
          <pc:sldLayoutMkLst>
            <pc:docMk/>
            <pc:sldMasterMk cId="1658128125" sldId="2147483692"/>
            <pc:sldLayoutMk cId="3652031264" sldId="2147483700"/>
          </pc:sldLayoutMkLst>
        </pc:sldLayoutChg>
        <pc:sldLayoutChg chg="del">
          <pc:chgData name="Le Cong Trung" userId="b3c6ffa5-aa70-40ec-94dd-a4c20e3cfd8c" providerId="ADAL" clId="{FB7C1CBE-9A0A-417A-B1E6-D94646525881}" dt="2024-03-13T02:25:38.794" v="3697" actId="47"/>
          <pc:sldLayoutMkLst>
            <pc:docMk/>
            <pc:sldMasterMk cId="1658128125" sldId="2147483692"/>
            <pc:sldLayoutMk cId="3281682484" sldId="2147483701"/>
          </pc:sldLayoutMkLst>
        </pc:sldLayoutChg>
        <pc:sldLayoutChg chg="del">
          <pc:chgData name="Le Cong Trung" userId="b3c6ffa5-aa70-40ec-94dd-a4c20e3cfd8c" providerId="ADAL" clId="{FB7C1CBE-9A0A-417A-B1E6-D94646525881}" dt="2024-03-13T02:25:38.794" v="3697" actId="47"/>
          <pc:sldLayoutMkLst>
            <pc:docMk/>
            <pc:sldMasterMk cId="1658128125" sldId="2147483692"/>
            <pc:sldLayoutMk cId="2599796010" sldId="2147483702"/>
          </pc:sldLayoutMkLst>
        </pc:sldLayoutChg>
        <pc:sldLayoutChg chg="del">
          <pc:chgData name="Le Cong Trung" userId="b3c6ffa5-aa70-40ec-94dd-a4c20e3cfd8c" providerId="ADAL" clId="{FB7C1CBE-9A0A-417A-B1E6-D94646525881}" dt="2024-03-13T02:25:38.794" v="3697" actId="47"/>
          <pc:sldLayoutMkLst>
            <pc:docMk/>
            <pc:sldMasterMk cId="1658128125" sldId="2147483692"/>
            <pc:sldLayoutMk cId="1179368472" sldId="2147483703"/>
          </pc:sldLayoutMkLst>
        </pc:sldLayoutChg>
      </pc:sldMasterChg>
      <pc:sldMasterChg chg="del delSldLayout">
        <pc:chgData name="Le Cong Trung" userId="b3c6ffa5-aa70-40ec-94dd-a4c20e3cfd8c" providerId="ADAL" clId="{FB7C1CBE-9A0A-417A-B1E6-D94646525881}" dt="2024-03-13T01:49:25.933" v="1430" actId="47"/>
        <pc:sldMasterMkLst>
          <pc:docMk/>
          <pc:sldMasterMk cId="598129235" sldId="2147483704"/>
        </pc:sldMasterMkLst>
        <pc:sldLayoutChg chg="del">
          <pc:chgData name="Le Cong Trung" userId="b3c6ffa5-aa70-40ec-94dd-a4c20e3cfd8c" providerId="ADAL" clId="{FB7C1CBE-9A0A-417A-B1E6-D94646525881}" dt="2024-03-13T01:49:25.933" v="1430" actId="47"/>
          <pc:sldLayoutMkLst>
            <pc:docMk/>
            <pc:sldMasterMk cId="598129235" sldId="2147483704"/>
            <pc:sldLayoutMk cId="1604113520" sldId="2147483705"/>
          </pc:sldLayoutMkLst>
        </pc:sldLayoutChg>
        <pc:sldLayoutChg chg="del">
          <pc:chgData name="Le Cong Trung" userId="b3c6ffa5-aa70-40ec-94dd-a4c20e3cfd8c" providerId="ADAL" clId="{FB7C1CBE-9A0A-417A-B1E6-D94646525881}" dt="2024-03-13T01:49:25.933" v="1430" actId="47"/>
          <pc:sldLayoutMkLst>
            <pc:docMk/>
            <pc:sldMasterMk cId="598129235" sldId="2147483704"/>
            <pc:sldLayoutMk cId="4102390719" sldId="2147483706"/>
          </pc:sldLayoutMkLst>
        </pc:sldLayoutChg>
        <pc:sldLayoutChg chg="del">
          <pc:chgData name="Le Cong Trung" userId="b3c6ffa5-aa70-40ec-94dd-a4c20e3cfd8c" providerId="ADAL" clId="{FB7C1CBE-9A0A-417A-B1E6-D94646525881}" dt="2024-03-13T01:49:25.933" v="1430" actId="47"/>
          <pc:sldLayoutMkLst>
            <pc:docMk/>
            <pc:sldMasterMk cId="598129235" sldId="2147483704"/>
            <pc:sldLayoutMk cId="251838707" sldId="2147483707"/>
          </pc:sldLayoutMkLst>
        </pc:sldLayoutChg>
        <pc:sldLayoutChg chg="del">
          <pc:chgData name="Le Cong Trung" userId="b3c6ffa5-aa70-40ec-94dd-a4c20e3cfd8c" providerId="ADAL" clId="{FB7C1CBE-9A0A-417A-B1E6-D94646525881}" dt="2024-03-13T01:49:25.933" v="1430" actId="47"/>
          <pc:sldLayoutMkLst>
            <pc:docMk/>
            <pc:sldMasterMk cId="598129235" sldId="2147483704"/>
            <pc:sldLayoutMk cId="1086177561" sldId="2147483708"/>
          </pc:sldLayoutMkLst>
        </pc:sldLayoutChg>
        <pc:sldLayoutChg chg="del">
          <pc:chgData name="Le Cong Trung" userId="b3c6ffa5-aa70-40ec-94dd-a4c20e3cfd8c" providerId="ADAL" clId="{FB7C1CBE-9A0A-417A-B1E6-D94646525881}" dt="2024-03-13T01:49:25.933" v="1430" actId="47"/>
          <pc:sldLayoutMkLst>
            <pc:docMk/>
            <pc:sldMasterMk cId="598129235" sldId="2147483704"/>
            <pc:sldLayoutMk cId="1225448204" sldId="2147483709"/>
          </pc:sldLayoutMkLst>
        </pc:sldLayoutChg>
        <pc:sldLayoutChg chg="del">
          <pc:chgData name="Le Cong Trung" userId="b3c6ffa5-aa70-40ec-94dd-a4c20e3cfd8c" providerId="ADAL" clId="{FB7C1CBE-9A0A-417A-B1E6-D94646525881}" dt="2024-03-13T01:49:25.933" v="1430" actId="47"/>
          <pc:sldLayoutMkLst>
            <pc:docMk/>
            <pc:sldMasterMk cId="598129235" sldId="2147483704"/>
            <pc:sldLayoutMk cId="2711969375" sldId="2147483710"/>
          </pc:sldLayoutMkLst>
        </pc:sldLayoutChg>
        <pc:sldLayoutChg chg="del">
          <pc:chgData name="Le Cong Trung" userId="b3c6ffa5-aa70-40ec-94dd-a4c20e3cfd8c" providerId="ADAL" clId="{FB7C1CBE-9A0A-417A-B1E6-D94646525881}" dt="2024-03-13T01:49:25.933" v="1430" actId="47"/>
          <pc:sldLayoutMkLst>
            <pc:docMk/>
            <pc:sldMasterMk cId="598129235" sldId="2147483704"/>
            <pc:sldLayoutMk cId="1906817113" sldId="2147483711"/>
          </pc:sldLayoutMkLst>
        </pc:sldLayoutChg>
        <pc:sldLayoutChg chg="del">
          <pc:chgData name="Le Cong Trung" userId="b3c6ffa5-aa70-40ec-94dd-a4c20e3cfd8c" providerId="ADAL" clId="{FB7C1CBE-9A0A-417A-B1E6-D94646525881}" dt="2024-03-13T01:49:25.933" v="1430" actId="47"/>
          <pc:sldLayoutMkLst>
            <pc:docMk/>
            <pc:sldMasterMk cId="598129235" sldId="2147483704"/>
            <pc:sldLayoutMk cId="1011785612" sldId="2147483712"/>
          </pc:sldLayoutMkLst>
        </pc:sldLayoutChg>
        <pc:sldLayoutChg chg="del">
          <pc:chgData name="Le Cong Trung" userId="b3c6ffa5-aa70-40ec-94dd-a4c20e3cfd8c" providerId="ADAL" clId="{FB7C1CBE-9A0A-417A-B1E6-D94646525881}" dt="2024-03-13T01:49:25.933" v="1430" actId="47"/>
          <pc:sldLayoutMkLst>
            <pc:docMk/>
            <pc:sldMasterMk cId="598129235" sldId="2147483704"/>
            <pc:sldLayoutMk cId="4087434211" sldId="2147483713"/>
          </pc:sldLayoutMkLst>
        </pc:sldLayoutChg>
        <pc:sldLayoutChg chg="del">
          <pc:chgData name="Le Cong Trung" userId="b3c6ffa5-aa70-40ec-94dd-a4c20e3cfd8c" providerId="ADAL" clId="{FB7C1CBE-9A0A-417A-B1E6-D94646525881}" dt="2024-03-13T01:49:25.933" v="1430" actId="47"/>
          <pc:sldLayoutMkLst>
            <pc:docMk/>
            <pc:sldMasterMk cId="598129235" sldId="2147483704"/>
            <pc:sldLayoutMk cId="3487630881" sldId="2147483714"/>
          </pc:sldLayoutMkLst>
        </pc:sldLayoutChg>
        <pc:sldLayoutChg chg="del">
          <pc:chgData name="Le Cong Trung" userId="b3c6ffa5-aa70-40ec-94dd-a4c20e3cfd8c" providerId="ADAL" clId="{FB7C1CBE-9A0A-417A-B1E6-D94646525881}" dt="2024-03-13T01:49:25.933" v="1430" actId="47"/>
          <pc:sldLayoutMkLst>
            <pc:docMk/>
            <pc:sldMasterMk cId="598129235" sldId="2147483704"/>
            <pc:sldLayoutMk cId="3294655125" sldId="214748371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96AD0-BCA8-4BE5-9FF3-034197B6686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E66BC-7C40-4782-966A-408D8EE74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02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>
          <a:extLst>
            <a:ext uri="{FF2B5EF4-FFF2-40B4-BE49-F238E27FC236}">
              <a16:creationId xmlns:a16="http://schemas.microsoft.com/office/drawing/2014/main" id="{79587474-8D93-A41C-AD1E-A99CDF7ED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6dc4b7341_0_20:notes">
            <a:extLst>
              <a:ext uri="{FF2B5EF4-FFF2-40B4-BE49-F238E27FC236}">
                <a16:creationId xmlns:a16="http://schemas.microsoft.com/office/drawing/2014/main" id="{C8C12240-05C8-AD94-F524-23591C80AE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16dc4b7341_0_20:notes">
            <a:extLst>
              <a:ext uri="{FF2B5EF4-FFF2-40B4-BE49-F238E27FC236}">
                <a16:creationId xmlns:a16="http://schemas.microsoft.com/office/drawing/2014/main" id="{DDF62ECD-8999-C020-7ADF-A158B0C16E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948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>
          <a:extLst>
            <a:ext uri="{FF2B5EF4-FFF2-40B4-BE49-F238E27FC236}">
              <a16:creationId xmlns:a16="http://schemas.microsoft.com/office/drawing/2014/main" id="{79587474-8D93-A41C-AD1E-A99CDF7ED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6dc4b7341_0_20:notes">
            <a:extLst>
              <a:ext uri="{FF2B5EF4-FFF2-40B4-BE49-F238E27FC236}">
                <a16:creationId xmlns:a16="http://schemas.microsoft.com/office/drawing/2014/main" id="{C8C12240-05C8-AD94-F524-23591C80AE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16dc4b7341_0_20:notes">
            <a:extLst>
              <a:ext uri="{FF2B5EF4-FFF2-40B4-BE49-F238E27FC236}">
                <a16:creationId xmlns:a16="http://schemas.microsoft.com/office/drawing/2014/main" id="{DDF62ECD-8999-C020-7ADF-A158B0C16E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8939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>
          <a:extLst>
            <a:ext uri="{FF2B5EF4-FFF2-40B4-BE49-F238E27FC236}">
              <a16:creationId xmlns:a16="http://schemas.microsoft.com/office/drawing/2014/main" id="{79587474-8D93-A41C-AD1E-A99CDF7ED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6dc4b7341_0_20:notes">
            <a:extLst>
              <a:ext uri="{FF2B5EF4-FFF2-40B4-BE49-F238E27FC236}">
                <a16:creationId xmlns:a16="http://schemas.microsoft.com/office/drawing/2014/main" id="{C8C12240-05C8-AD94-F524-23591C80AE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16dc4b7341_0_20:notes">
            <a:extLst>
              <a:ext uri="{FF2B5EF4-FFF2-40B4-BE49-F238E27FC236}">
                <a16:creationId xmlns:a16="http://schemas.microsoft.com/office/drawing/2014/main" id="{DDF62ECD-8999-C020-7ADF-A158B0C16E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8047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>
          <a:extLst>
            <a:ext uri="{FF2B5EF4-FFF2-40B4-BE49-F238E27FC236}">
              <a16:creationId xmlns:a16="http://schemas.microsoft.com/office/drawing/2014/main" id="{79587474-8D93-A41C-AD1E-A99CDF7ED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6dc4b7341_0_20:notes">
            <a:extLst>
              <a:ext uri="{FF2B5EF4-FFF2-40B4-BE49-F238E27FC236}">
                <a16:creationId xmlns:a16="http://schemas.microsoft.com/office/drawing/2014/main" id="{C8C12240-05C8-AD94-F524-23591C80AE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16dc4b7341_0_20:notes">
            <a:extLst>
              <a:ext uri="{FF2B5EF4-FFF2-40B4-BE49-F238E27FC236}">
                <a16:creationId xmlns:a16="http://schemas.microsoft.com/office/drawing/2014/main" id="{DDF62ECD-8999-C020-7ADF-A158B0C16E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4314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>
          <a:extLst>
            <a:ext uri="{FF2B5EF4-FFF2-40B4-BE49-F238E27FC236}">
              <a16:creationId xmlns:a16="http://schemas.microsoft.com/office/drawing/2014/main" id="{79587474-8D93-A41C-AD1E-A99CDF7ED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6dc4b7341_0_20:notes">
            <a:extLst>
              <a:ext uri="{FF2B5EF4-FFF2-40B4-BE49-F238E27FC236}">
                <a16:creationId xmlns:a16="http://schemas.microsoft.com/office/drawing/2014/main" id="{C8C12240-05C8-AD94-F524-23591C80AE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16dc4b7341_0_20:notes">
            <a:extLst>
              <a:ext uri="{FF2B5EF4-FFF2-40B4-BE49-F238E27FC236}">
                <a16:creationId xmlns:a16="http://schemas.microsoft.com/office/drawing/2014/main" id="{DDF62ECD-8999-C020-7ADF-A158B0C16E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1290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>
          <a:extLst>
            <a:ext uri="{FF2B5EF4-FFF2-40B4-BE49-F238E27FC236}">
              <a16:creationId xmlns:a16="http://schemas.microsoft.com/office/drawing/2014/main" id="{79587474-8D93-A41C-AD1E-A99CDF7ED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6dc4b7341_0_20:notes">
            <a:extLst>
              <a:ext uri="{FF2B5EF4-FFF2-40B4-BE49-F238E27FC236}">
                <a16:creationId xmlns:a16="http://schemas.microsoft.com/office/drawing/2014/main" id="{C8C12240-05C8-AD94-F524-23591C80AE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16dc4b7341_0_20:notes">
            <a:extLst>
              <a:ext uri="{FF2B5EF4-FFF2-40B4-BE49-F238E27FC236}">
                <a16:creationId xmlns:a16="http://schemas.microsoft.com/office/drawing/2014/main" id="{DDF62ECD-8999-C020-7ADF-A158B0C16E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7396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>
          <a:extLst>
            <a:ext uri="{FF2B5EF4-FFF2-40B4-BE49-F238E27FC236}">
              <a16:creationId xmlns:a16="http://schemas.microsoft.com/office/drawing/2014/main" id="{79587474-8D93-A41C-AD1E-A99CDF7ED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6dc4b7341_0_20:notes">
            <a:extLst>
              <a:ext uri="{FF2B5EF4-FFF2-40B4-BE49-F238E27FC236}">
                <a16:creationId xmlns:a16="http://schemas.microsoft.com/office/drawing/2014/main" id="{C8C12240-05C8-AD94-F524-23591C80AE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16dc4b7341_0_20:notes">
            <a:extLst>
              <a:ext uri="{FF2B5EF4-FFF2-40B4-BE49-F238E27FC236}">
                <a16:creationId xmlns:a16="http://schemas.microsoft.com/office/drawing/2014/main" id="{DDF62ECD-8999-C020-7ADF-A158B0C16E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026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>
          <a:extLst>
            <a:ext uri="{FF2B5EF4-FFF2-40B4-BE49-F238E27FC236}">
              <a16:creationId xmlns:a16="http://schemas.microsoft.com/office/drawing/2014/main" id="{79587474-8D93-A41C-AD1E-A99CDF7ED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6dc4b7341_0_20:notes">
            <a:extLst>
              <a:ext uri="{FF2B5EF4-FFF2-40B4-BE49-F238E27FC236}">
                <a16:creationId xmlns:a16="http://schemas.microsoft.com/office/drawing/2014/main" id="{C8C12240-05C8-AD94-F524-23591C80AE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16dc4b7341_0_20:notes">
            <a:extLst>
              <a:ext uri="{FF2B5EF4-FFF2-40B4-BE49-F238E27FC236}">
                <a16:creationId xmlns:a16="http://schemas.microsoft.com/office/drawing/2014/main" id="{DDF62ECD-8999-C020-7ADF-A158B0C16E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6396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>
          <a:extLst>
            <a:ext uri="{FF2B5EF4-FFF2-40B4-BE49-F238E27FC236}">
              <a16:creationId xmlns:a16="http://schemas.microsoft.com/office/drawing/2014/main" id="{79587474-8D93-A41C-AD1E-A99CDF7ED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6dc4b7341_0_20:notes">
            <a:extLst>
              <a:ext uri="{FF2B5EF4-FFF2-40B4-BE49-F238E27FC236}">
                <a16:creationId xmlns:a16="http://schemas.microsoft.com/office/drawing/2014/main" id="{C8C12240-05C8-AD94-F524-23591C80AE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16dc4b7341_0_20:notes">
            <a:extLst>
              <a:ext uri="{FF2B5EF4-FFF2-40B4-BE49-F238E27FC236}">
                <a16:creationId xmlns:a16="http://schemas.microsoft.com/office/drawing/2014/main" id="{DDF62ECD-8999-C020-7ADF-A158B0C16E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8738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49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BF1FC41-DDD6-40F2-A88E-1C74B29402A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-533400"/>
            <a:ext cx="431821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3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2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8">
            <a:extLst>
              <a:ext uri="{FF2B5EF4-FFF2-40B4-BE49-F238E27FC236}">
                <a16:creationId xmlns:a16="http://schemas.microsoft.com/office/drawing/2014/main" id="{102D3093-0848-42D6-9FCE-DAFE2C2586ED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327441"/>
            <a:ext cx="471803" cy="504784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5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31EACF68-EFC0-45AF-B833-5693E3AC4C5C}"/>
              </a:ext>
            </a:extLst>
          </p:cNvPr>
          <p:cNvSpPr/>
          <p:nvPr userDrawn="1"/>
        </p:nvSpPr>
        <p:spPr>
          <a:xfrm flipH="1">
            <a:off x="296894" y="327441"/>
            <a:ext cx="349818" cy="504784"/>
          </a:xfrm>
          <a:prstGeom prst="parallelogram">
            <a:avLst>
              <a:gd name="adj" fmla="val 68272"/>
            </a:avLst>
          </a:prstGeom>
          <a:solidFill>
            <a:srgbClr val="005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3B2BABD-6025-4A93-B882-E82BFB417072}"/>
              </a:ext>
            </a:extLst>
          </p:cNvPr>
          <p:cNvSpPr/>
          <p:nvPr userDrawn="1"/>
        </p:nvSpPr>
        <p:spPr>
          <a:xfrm flipH="1">
            <a:off x="471803" y="327441"/>
            <a:ext cx="349818" cy="504784"/>
          </a:xfrm>
          <a:prstGeom prst="parallelogram">
            <a:avLst>
              <a:gd name="adj" fmla="val 68272"/>
            </a:avLst>
          </a:prstGeom>
          <a:solidFill>
            <a:srgbClr val="005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2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8">
            <a:extLst>
              <a:ext uri="{FF2B5EF4-FFF2-40B4-BE49-F238E27FC236}">
                <a16:creationId xmlns:a16="http://schemas.microsoft.com/office/drawing/2014/main" id="{5FDBC340-DDD7-4EAB-94F5-5866C19C42C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327441"/>
            <a:ext cx="471803" cy="504784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5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41F333C3-2EC3-4CF6-8AF2-EE1E62085DDE}"/>
              </a:ext>
            </a:extLst>
          </p:cNvPr>
          <p:cNvSpPr/>
          <p:nvPr userDrawn="1"/>
        </p:nvSpPr>
        <p:spPr>
          <a:xfrm flipH="1">
            <a:off x="296894" y="327441"/>
            <a:ext cx="349818" cy="504784"/>
          </a:xfrm>
          <a:prstGeom prst="parallelogram">
            <a:avLst>
              <a:gd name="adj" fmla="val 68272"/>
            </a:avLst>
          </a:prstGeom>
          <a:solidFill>
            <a:srgbClr val="005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0834C6D3-0AA9-41A2-B26E-D380A04272A5}"/>
              </a:ext>
            </a:extLst>
          </p:cNvPr>
          <p:cNvSpPr/>
          <p:nvPr userDrawn="1"/>
        </p:nvSpPr>
        <p:spPr>
          <a:xfrm flipH="1">
            <a:off x="471803" y="327441"/>
            <a:ext cx="349818" cy="504784"/>
          </a:xfrm>
          <a:prstGeom prst="parallelogram">
            <a:avLst>
              <a:gd name="adj" fmla="val 68272"/>
            </a:avLst>
          </a:prstGeom>
          <a:solidFill>
            <a:srgbClr val="005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17D7-ACE9-4D98-BF76-147CBEB2F3DB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1648-7584-4AEA-8C77-7809A781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9EACA-EA18-4330-8E00-A6EE638C5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1BCD-3A1F-4F81-8567-C86538D04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CD319-65C0-4D9E-8CC8-C9F4B7BA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B1F-078C-4716-959C-66BA0DAFF982}" type="datetime1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F69DE-49A0-40DA-9375-B38039E4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ADCBC-3C3A-4256-87D5-D0D9AF50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975673" y="1022350"/>
            <a:ext cx="2200306" cy="33016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37328" y="1022350"/>
            <a:ext cx="2200306" cy="33016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9298983" y="1022350"/>
            <a:ext cx="2200306" cy="33016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6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493967" y="1797867"/>
            <a:ext cx="5188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95" name="Google Shape;95;p11"/>
          <p:cNvGrpSpPr/>
          <p:nvPr/>
        </p:nvGrpSpPr>
        <p:grpSpPr>
          <a:xfrm rot="-5400000">
            <a:off x="-63534" y="929169"/>
            <a:ext cx="866287" cy="92000"/>
            <a:chOff x="684763" y="3506750"/>
            <a:chExt cx="3536825" cy="69000"/>
          </a:xfrm>
        </p:grpSpPr>
        <p:sp>
          <p:nvSpPr>
            <p:cNvPr id="96" name="Google Shape;96;p11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0" name="Google Shape;100;p11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body" idx="3"/>
          </p:nvPr>
        </p:nvSpPr>
        <p:spPr>
          <a:xfrm>
            <a:off x="6108200" y="1797867"/>
            <a:ext cx="5188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697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9Slide.vn - 2019">
            <a:extLst>
              <a:ext uri="{FF2B5EF4-FFF2-40B4-BE49-F238E27FC236}">
                <a16:creationId xmlns:a16="http://schemas.microsoft.com/office/drawing/2014/main" id="{24BCDEFC-34FF-4F82-9335-5373F40E86FB}"/>
              </a:ext>
            </a:extLst>
          </p:cNvPr>
          <p:cNvSpPr txBox="1"/>
          <p:nvPr userDrawn="1"/>
        </p:nvSpPr>
        <p:spPr>
          <a:xfrm>
            <a:off x="0" y="-712232"/>
            <a:ext cx="12192000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2BAE8-727F-441A-83E2-F990F4DED019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D51644-545E-44E3-BC6E-2AD8AC8B2625}"/>
              </a:ext>
            </a:extLst>
          </p:cNvPr>
          <p:cNvSpPr/>
          <p:nvPr userDrawn="1"/>
        </p:nvSpPr>
        <p:spPr>
          <a:xfrm>
            <a:off x="-23164800" y="-13030200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B1CA3B-4E43-438A-9AA3-C4D817313CF4}"/>
              </a:ext>
            </a:extLst>
          </p:cNvPr>
          <p:cNvSpPr/>
          <p:nvPr userDrawn="1"/>
        </p:nvSpPr>
        <p:spPr>
          <a:xfrm>
            <a:off x="34961779" y="-13030200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004496-AE44-4F53-BEA8-30179F68F210}"/>
              </a:ext>
            </a:extLst>
          </p:cNvPr>
          <p:cNvSpPr/>
          <p:nvPr userDrawn="1"/>
        </p:nvSpPr>
        <p:spPr>
          <a:xfrm>
            <a:off x="34961779" y="19493179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C10C7B-BAE9-4433-8761-500EAC3C28A0}"/>
              </a:ext>
            </a:extLst>
          </p:cNvPr>
          <p:cNvSpPr/>
          <p:nvPr userDrawn="1"/>
        </p:nvSpPr>
        <p:spPr>
          <a:xfrm>
            <a:off x="-23164800" y="19493179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CE00B-B040-4546-AF5D-EEF96AA126B0}"/>
              </a:ext>
            </a:extLst>
          </p:cNvPr>
          <p:cNvGrpSpPr>
            <a:grpSpLocks noGrp="1" noSelect="1" noRot="1" noMove="1" noResize="1"/>
          </p:cNvGrpSpPr>
          <p:nvPr userDrawn="1">
            <p:custDataLst>
              <p:tags r:id="rId11"/>
            </p:custDataLst>
          </p:nvPr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23BDB-6737-4700-9989-01683A4147DA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E50D3-44ED-477F-84FB-1E24BC65ED8F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700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465F73-4B27-4C0F-9B02-510C8E083EB6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81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4" r:id="rId3"/>
    <p:sldLayoutId id="2147483658" r:id="rId4"/>
    <p:sldLayoutId id="2147483649" r:id="rId5"/>
    <p:sldLayoutId id="2147483650" r:id="rId6"/>
    <p:sldLayoutId id="2147483652" r:id="rId7"/>
    <p:sldLayoutId id="2147483659" r:id="rId8"/>
    <p:sldLayoutId id="2147483728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9"/>
          <a:stretch/>
        </p:blipFill>
        <p:spPr>
          <a:xfrm>
            <a:off x="-16566" y="0"/>
            <a:ext cx="12208566" cy="74183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2DC228-E5DC-427D-A76B-61587BE310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053" y="-395576"/>
            <a:ext cx="3330254" cy="18805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C2B90B-C477-4E28-9BCE-02C132DD4518}"/>
              </a:ext>
            </a:extLst>
          </p:cNvPr>
          <p:cNvSpPr txBox="1"/>
          <p:nvPr/>
        </p:nvSpPr>
        <p:spPr>
          <a:xfrm>
            <a:off x="-16565" y="914400"/>
            <a:ext cx="1196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MobiFone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CompTIA Security+</a:t>
            </a:r>
          </a:p>
          <a:p>
            <a:pPr algn="ctr">
              <a:lnSpc>
                <a:spcPct val="120000"/>
              </a:lnSpc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 ÁN KHÓA HỌC – NHÓM 5</a:t>
            </a:r>
          </a:p>
          <a:p>
            <a:pPr algn="ctr">
              <a:lnSpc>
                <a:spcPct val="120000"/>
              </a:lnSpc>
            </a:pP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DC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 mobifone.vn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Windows Server 2016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A151D-C68B-4B22-9E5F-EC8D6FFF226D}"/>
              </a:ext>
            </a:extLst>
          </p:cNvPr>
          <p:cNvSpPr txBox="1"/>
          <p:nvPr/>
        </p:nvSpPr>
        <p:spPr>
          <a:xfrm>
            <a:off x="4841650" y="6104794"/>
            <a:ext cx="23948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 err="1">
                <a:solidFill>
                  <a:schemeClr val="bg1"/>
                </a:solidFill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Hà</a:t>
            </a:r>
            <a:r>
              <a:rPr lang="en-US" sz="1600" i="1" dirty="0">
                <a:solidFill>
                  <a:schemeClr val="bg1"/>
                </a:solidFill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i="1" dirty="0" err="1">
                <a:solidFill>
                  <a:schemeClr val="bg1"/>
                </a:solidFill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sz="1600" i="1" dirty="0">
                <a:solidFill>
                  <a:schemeClr val="bg1"/>
                </a:solidFill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i="1" dirty="0" err="1">
                <a:solidFill>
                  <a:schemeClr val="bg1"/>
                </a:solidFill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tháng</a:t>
            </a:r>
            <a:r>
              <a:rPr lang="en-US" sz="1600" i="1" dirty="0">
                <a:solidFill>
                  <a:schemeClr val="bg1"/>
                </a:solidFill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 5 </a:t>
            </a:r>
            <a:r>
              <a:rPr lang="en-US" sz="1600" i="1" dirty="0" err="1">
                <a:solidFill>
                  <a:schemeClr val="bg1"/>
                </a:solidFill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năm</a:t>
            </a:r>
            <a:r>
              <a:rPr lang="en-US" sz="1600" i="1" dirty="0">
                <a:solidFill>
                  <a:schemeClr val="bg1"/>
                </a:solidFill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 2024</a:t>
            </a:r>
            <a:endParaRPr lang="en-US" sz="1700" i="1" dirty="0">
              <a:solidFill>
                <a:schemeClr val="tx1">
                  <a:lumMod val="50000"/>
                  <a:lumOff val="50000"/>
                </a:schemeClr>
              </a:solidFill>
              <a:latin typeface="Arial (Body)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3314543"/>
            <a:ext cx="4191000" cy="2377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NHÓM: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sz="17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1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Hiến</a:t>
            </a:r>
            <a:r>
              <a:rPr lang="en-US" sz="1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TCTK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sz="17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1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Nhung</a:t>
            </a:r>
            <a:r>
              <a:rPr lang="en-US" sz="1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NOC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sz="17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1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MLMT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sz="17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1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Quỳnh</a:t>
            </a:r>
            <a:r>
              <a:rPr lang="en-US" sz="1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MLMB</a:t>
            </a:r>
            <a:endParaRPr lang="en-US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endParaRPr lang="en-US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2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>
          <a:extLst>
            <a:ext uri="{FF2B5EF4-FFF2-40B4-BE49-F238E27FC236}">
              <a16:creationId xmlns:a16="http://schemas.microsoft.com/office/drawing/2014/main" id="{11B0FFAF-C3A9-4685-E453-4743E4A8E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66">
            <a:extLst>
              <a:ext uri="{FF2B5EF4-FFF2-40B4-BE49-F238E27FC236}">
                <a16:creationId xmlns:a16="http://schemas.microsoft.com/office/drawing/2014/main" id="{BC3DF4D1-6298-C269-11CC-A22D258538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570" y="471799"/>
            <a:ext cx="11280000" cy="6121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tấn công kiểm thử thông qua các lỗ hổng đã phát hiện được.</a:t>
            </a:r>
            <a:b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Picture 44" descr="Logo&#10;&#10;Description automatically generated">
            <a:extLst>
              <a:ext uri="{FF2B5EF4-FFF2-40B4-BE49-F238E27FC236}">
                <a16:creationId xmlns:a16="http://schemas.microsoft.com/office/drawing/2014/main" id="{3F0094E2-C7AB-8477-B262-2DE4B55B5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3216" y="0"/>
            <a:ext cx="2328784" cy="9315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F9ACB0-4D0C-5F73-2663-5DE544E35FF9}"/>
              </a:ext>
            </a:extLst>
          </p:cNvPr>
          <p:cNvSpPr txBox="1"/>
          <p:nvPr/>
        </p:nvSpPr>
        <p:spPr>
          <a:xfrm rot="10800000" flipV="1">
            <a:off x="642913" y="2277162"/>
            <a:ext cx="10634687" cy="694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B341046-AFA3-DD5B-E537-691CDFDBF8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A95E62C-E405-AFB6-E56E-4A497B70D2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97B9FF5-B692-1A75-5D96-498D1901F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33" y="1627505"/>
            <a:ext cx="5722578" cy="32981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D97901-C7D4-2928-D217-34F4D6461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8174" y="1627505"/>
            <a:ext cx="5570178" cy="32981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695668E-D1CF-CEAD-95E4-25C50E9351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7522" y="5014877"/>
            <a:ext cx="7543800" cy="154524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F3C800B-8556-E29A-757C-E4C015980DFC}"/>
              </a:ext>
            </a:extLst>
          </p:cNvPr>
          <p:cNvSpPr txBox="1"/>
          <p:nvPr/>
        </p:nvSpPr>
        <p:spPr>
          <a:xfrm>
            <a:off x="671025" y="929011"/>
            <a:ext cx="6720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msfconsole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020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>
          <a:extLst>
            <a:ext uri="{FF2B5EF4-FFF2-40B4-BE49-F238E27FC236}">
              <a16:creationId xmlns:a16="http://schemas.microsoft.com/office/drawing/2014/main" id="{11B0FFAF-C3A9-4685-E453-4743E4A8E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66">
            <a:extLst>
              <a:ext uri="{FF2B5EF4-FFF2-40B4-BE49-F238E27FC236}">
                <a16:creationId xmlns:a16="http://schemas.microsoft.com/office/drawing/2014/main" id="{BC3DF4D1-6298-C269-11CC-A22D258538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570" y="471799"/>
            <a:ext cx="11280000" cy="6121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tấn công kiểm thử thông qua các lỗ hổng đã phát hiện được.</a:t>
            </a:r>
            <a:b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Picture 44" descr="Logo&#10;&#10;Description automatically generated">
            <a:extLst>
              <a:ext uri="{FF2B5EF4-FFF2-40B4-BE49-F238E27FC236}">
                <a16:creationId xmlns:a16="http://schemas.microsoft.com/office/drawing/2014/main" id="{3F0094E2-C7AB-8477-B262-2DE4B55B5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3216" y="0"/>
            <a:ext cx="2328784" cy="9315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F9ACB0-4D0C-5F73-2663-5DE544E35FF9}"/>
              </a:ext>
            </a:extLst>
          </p:cNvPr>
          <p:cNvSpPr txBox="1"/>
          <p:nvPr/>
        </p:nvSpPr>
        <p:spPr>
          <a:xfrm rot="10800000" flipV="1">
            <a:off x="642913" y="2277162"/>
            <a:ext cx="10634687" cy="694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B341046-AFA3-DD5B-E537-691CDFDBF8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A95E62C-E405-AFB6-E56E-4A497B70D2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3C800B-8556-E29A-757C-E4C015980DFC}"/>
              </a:ext>
            </a:extLst>
          </p:cNvPr>
          <p:cNvSpPr txBox="1"/>
          <p:nvPr/>
        </p:nvSpPr>
        <p:spPr>
          <a:xfrm>
            <a:off x="671025" y="929011"/>
            <a:ext cx="6720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Nhom5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desktop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B601B-9915-2ED4-470F-C3C3C980C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3" y="1738204"/>
            <a:ext cx="10134600" cy="15715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6EFAC1-E219-7255-9623-A5D400F52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399" y="3700622"/>
            <a:ext cx="101346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>
          <a:extLst>
            <a:ext uri="{FF2B5EF4-FFF2-40B4-BE49-F238E27FC236}">
              <a16:creationId xmlns:a16="http://schemas.microsoft.com/office/drawing/2014/main" id="{11B0FFAF-C3A9-4685-E453-4743E4A8E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66">
            <a:extLst>
              <a:ext uri="{FF2B5EF4-FFF2-40B4-BE49-F238E27FC236}">
                <a16:creationId xmlns:a16="http://schemas.microsoft.com/office/drawing/2014/main" id="{BC3DF4D1-6298-C269-11CC-A22D258538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1528" y="560718"/>
            <a:ext cx="11280000" cy="6121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 bày quy trình thực hiện update các bản vá?</a:t>
            </a:r>
          </a:p>
        </p:txBody>
      </p:sp>
      <p:pic>
        <p:nvPicPr>
          <p:cNvPr id="45" name="Picture 44" descr="Logo&#10;&#10;Description automatically generated">
            <a:extLst>
              <a:ext uri="{FF2B5EF4-FFF2-40B4-BE49-F238E27FC236}">
                <a16:creationId xmlns:a16="http://schemas.microsoft.com/office/drawing/2014/main" id="{3F0094E2-C7AB-8477-B262-2DE4B55B5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3216" y="0"/>
            <a:ext cx="2328784" cy="9315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F9ACB0-4D0C-5F73-2663-5DE544E35FF9}"/>
              </a:ext>
            </a:extLst>
          </p:cNvPr>
          <p:cNvSpPr txBox="1"/>
          <p:nvPr/>
        </p:nvSpPr>
        <p:spPr>
          <a:xfrm rot="10800000" flipV="1">
            <a:off x="438640" y="1255397"/>
            <a:ext cx="10634687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Backup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vá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hãng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Microsoft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bố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vá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hổng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window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patch qua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Windows Server Update Services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update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internet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update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ổn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đinh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Rollback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&gt; restore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backup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909;p66">
            <a:extLst>
              <a:ext uri="{FF2B5EF4-FFF2-40B4-BE49-F238E27FC236}">
                <a16:creationId xmlns:a16="http://schemas.microsoft.com/office/drawing/2014/main" id="{EF049564-22BB-0FBD-0416-5AEE1D27C5A2}"/>
              </a:ext>
            </a:extLst>
          </p:cNvPr>
          <p:cNvSpPr txBox="1">
            <a:spLocks/>
          </p:cNvSpPr>
          <p:nvPr/>
        </p:nvSpPr>
        <p:spPr>
          <a:xfrm>
            <a:off x="641528" y="3563645"/>
            <a:ext cx="11280000" cy="6121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 sz="4400" kern="120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vá các lỗ hổng bảo mật đã tìm được trên DC</a:t>
            </a:r>
            <a:endParaRPr lang="vi-V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ADE678-E8C1-15E8-B236-BA2B54C7A90F}"/>
              </a:ext>
            </a:extLst>
          </p:cNvPr>
          <p:cNvSpPr txBox="1"/>
          <p:nvPr/>
        </p:nvSpPr>
        <p:spPr>
          <a:xfrm rot="10800000" flipV="1">
            <a:off x="438641" y="4191000"/>
            <a:ext cx="10634687" cy="694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kern="10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MS17-010: </a:t>
            </a:r>
            <a:r>
              <a:rPr lang="en-US" sz="1800" kern="100" dirty="0" err="1">
                <a:solidFill>
                  <a:srgbClr val="1E1E1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kern="10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1E1E1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en-US" sz="1800" kern="10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1E1E1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kern="10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1E1E1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1800" kern="10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1E1E1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kern="10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Windows SMB Server: 14 / 3 / 2017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update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vá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KB</a:t>
            </a:r>
            <a:r>
              <a:rPr lang="en-US" sz="1800" kern="100" dirty="0">
                <a:solidFill>
                  <a:srgbClr val="1E1E1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4022723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0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"/>
            <a:ext cx="113538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540103-0120-E4C5-75D6-789F5ADD0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-533400"/>
            <a:ext cx="3078747" cy="19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8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:a16="http://schemas.microsoft.com/office/drawing/2014/main" id="{82362643-0803-BE18-F0E8-3D57BE9BD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409087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BD6193-0743-77DB-0D39-8B517F1B9720}"/>
              </a:ext>
            </a:extLst>
          </p:cNvPr>
          <p:cNvSpPr txBox="1"/>
          <p:nvPr/>
        </p:nvSpPr>
        <p:spPr>
          <a:xfrm>
            <a:off x="863866" y="5008602"/>
            <a:ext cx="2412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ea typeface="Roboto Black" panose="02000000000000000000" pitchFamily="2" charset="0"/>
                <a:cs typeface="Times New Roman" panose="02020603050405020304" pitchFamily="18" charset="0"/>
              </a:rPr>
              <a:t>NỘI DUNG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42266BE-4D05-35E6-CDCD-E62162A05E20}"/>
              </a:ext>
            </a:extLst>
          </p:cNvPr>
          <p:cNvGrpSpPr/>
          <p:nvPr/>
        </p:nvGrpSpPr>
        <p:grpSpPr>
          <a:xfrm>
            <a:off x="4724400" y="1452309"/>
            <a:ext cx="6847559" cy="333056"/>
            <a:chOff x="6251089" y="970851"/>
            <a:chExt cx="7491942" cy="4242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6EE48F9-B89A-822C-5310-6234F1DEA1A0}"/>
                </a:ext>
              </a:extLst>
            </p:cNvPr>
            <p:cNvSpPr txBox="1"/>
            <p:nvPr/>
          </p:nvSpPr>
          <p:spPr>
            <a:xfrm>
              <a:off x="6251089" y="983450"/>
              <a:ext cx="1796552" cy="411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01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A86372-A79C-9918-A8A4-14B5E165CACF}"/>
                </a:ext>
              </a:extLst>
            </p:cNvPr>
            <p:cNvSpPr txBox="1"/>
            <p:nvPr/>
          </p:nvSpPr>
          <p:spPr>
            <a:xfrm>
              <a:off x="6721090" y="970851"/>
              <a:ext cx="7021941" cy="411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sz="1500" b="1" dirty="0" err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Xây</a:t>
              </a:r>
              <a:r>
                <a:rPr lang="en-US" sz="15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500" b="1" dirty="0" err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dựng</a:t>
              </a:r>
              <a:r>
                <a:rPr lang="en-US" sz="15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500" b="1" dirty="0" err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máy</a:t>
              </a:r>
              <a:r>
                <a:rPr lang="en-US" sz="15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500" b="1" dirty="0" err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chủ</a:t>
              </a:r>
              <a:r>
                <a:rPr lang="en-US" sz="15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DC </a:t>
              </a:r>
              <a:r>
                <a:rPr lang="en-US" sz="1500" b="1" dirty="0" err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với</a:t>
              </a:r>
              <a:r>
                <a:rPr lang="en-US" sz="15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Domain mobifone.vn </a:t>
              </a:r>
              <a:r>
                <a:rPr lang="en-US" sz="1500" b="1" dirty="0" err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trên</a:t>
              </a:r>
              <a:r>
                <a:rPr lang="en-US" sz="15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Windows Server 2016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2540103-0120-E4C5-75D6-789F5ADD0C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-314453"/>
            <a:ext cx="3078747" cy="190211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2A86372-A79C-9918-A8A4-14B5E165CACF}"/>
              </a:ext>
            </a:extLst>
          </p:cNvPr>
          <p:cNvSpPr txBox="1"/>
          <p:nvPr/>
        </p:nvSpPr>
        <p:spPr>
          <a:xfrm>
            <a:off x="5241187" y="2203840"/>
            <a:ext cx="63307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scan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Port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A86372-A79C-9918-A8A4-14B5E165CACF}"/>
              </a:ext>
            </a:extLst>
          </p:cNvPr>
          <p:cNvSpPr txBox="1"/>
          <p:nvPr/>
        </p:nvSpPr>
        <p:spPr>
          <a:xfrm>
            <a:off x="5241187" y="4386924"/>
            <a:ext cx="63307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hổng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A86372-A79C-9918-A8A4-14B5E165CACF}"/>
              </a:ext>
            </a:extLst>
          </p:cNvPr>
          <p:cNvSpPr txBox="1"/>
          <p:nvPr/>
        </p:nvSpPr>
        <p:spPr>
          <a:xfrm>
            <a:off x="5241187" y="5127548"/>
            <a:ext cx="63307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A86372-A79C-9918-A8A4-14B5E165CACF}"/>
              </a:ext>
            </a:extLst>
          </p:cNvPr>
          <p:cNvSpPr txBox="1"/>
          <p:nvPr/>
        </p:nvSpPr>
        <p:spPr>
          <a:xfrm>
            <a:off x="5257800" y="5769612"/>
            <a:ext cx="63307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hổng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EE48F9-B89A-822C-5310-6234F1DEA1A0}"/>
              </a:ext>
            </a:extLst>
          </p:cNvPr>
          <p:cNvSpPr txBox="1"/>
          <p:nvPr/>
        </p:nvSpPr>
        <p:spPr>
          <a:xfrm>
            <a:off x="4711495" y="2228273"/>
            <a:ext cx="16549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EE48F9-B89A-822C-5310-6234F1DEA1A0}"/>
              </a:ext>
            </a:extLst>
          </p:cNvPr>
          <p:cNvSpPr txBox="1"/>
          <p:nvPr/>
        </p:nvSpPr>
        <p:spPr>
          <a:xfrm>
            <a:off x="4724400" y="2971800"/>
            <a:ext cx="16549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EE48F9-B89A-822C-5310-6234F1DEA1A0}"/>
              </a:ext>
            </a:extLst>
          </p:cNvPr>
          <p:cNvSpPr txBox="1"/>
          <p:nvPr/>
        </p:nvSpPr>
        <p:spPr>
          <a:xfrm>
            <a:off x="4724400" y="3639235"/>
            <a:ext cx="16549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EE48F9-B89A-822C-5310-6234F1DEA1A0}"/>
              </a:ext>
            </a:extLst>
          </p:cNvPr>
          <p:cNvSpPr txBox="1"/>
          <p:nvPr/>
        </p:nvSpPr>
        <p:spPr>
          <a:xfrm>
            <a:off x="4724400" y="4401235"/>
            <a:ext cx="16549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EE48F9-B89A-822C-5310-6234F1DEA1A0}"/>
              </a:ext>
            </a:extLst>
          </p:cNvPr>
          <p:cNvSpPr txBox="1"/>
          <p:nvPr/>
        </p:nvSpPr>
        <p:spPr>
          <a:xfrm>
            <a:off x="4724400" y="5163235"/>
            <a:ext cx="16549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06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EE48F9-B89A-822C-5310-6234F1DEA1A0}"/>
              </a:ext>
            </a:extLst>
          </p:cNvPr>
          <p:cNvSpPr txBox="1"/>
          <p:nvPr/>
        </p:nvSpPr>
        <p:spPr>
          <a:xfrm>
            <a:off x="4724400" y="5772835"/>
            <a:ext cx="16549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07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A86372-A79C-9918-A8A4-14B5E165CACF}"/>
              </a:ext>
            </a:extLst>
          </p:cNvPr>
          <p:cNvSpPr txBox="1"/>
          <p:nvPr/>
        </p:nvSpPr>
        <p:spPr>
          <a:xfrm>
            <a:off x="5241187" y="2939388"/>
            <a:ext cx="63307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scan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DC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firewall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A86372-A79C-9918-A8A4-14B5E165CACF}"/>
              </a:ext>
            </a:extLst>
          </p:cNvPr>
          <p:cNvSpPr txBox="1"/>
          <p:nvPr/>
        </p:nvSpPr>
        <p:spPr>
          <a:xfrm>
            <a:off x="5246051" y="3590367"/>
            <a:ext cx="63307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hổng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DC,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hổng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(thang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nghiêm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1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533400"/>
            <a:ext cx="3232039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MobiFone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CompTIA Security+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5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3864"/>
            <a:ext cx="4090872" cy="283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>
          <a:extLst>
            <a:ext uri="{FF2B5EF4-FFF2-40B4-BE49-F238E27FC236}">
              <a16:creationId xmlns:a16="http://schemas.microsoft.com/office/drawing/2014/main" id="{11B0FFAF-C3A9-4685-E453-4743E4A8E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66">
            <a:extLst>
              <a:ext uri="{FF2B5EF4-FFF2-40B4-BE49-F238E27FC236}">
                <a16:creationId xmlns:a16="http://schemas.microsoft.com/office/drawing/2014/main" id="{BC3DF4D1-6298-C269-11CC-A22D258538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1528" y="504521"/>
            <a:ext cx="11280000" cy="6121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Domain mobifone.vn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Server 2016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Picture 44" descr="Logo&#10;&#10;Description automatically generated">
            <a:extLst>
              <a:ext uri="{FF2B5EF4-FFF2-40B4-BE49-F238E27FC236}">
                <a16:creationId xmlns:a16="http://schemas.microsoft.com/office/drawing/2014/main" id="{3F0094E2-C7AB-8477-B262-2DE4B55B5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3216" y="0"/>
            <a:ext cx="2328784" cy="9315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F9ACB0-4D0C-5F73-2663-5DE544E35FF9}"/>
              </a:ext>
            </a:extLst>
          </p:cNvPr>
          <p:cNvSpPr txBox="1"/>
          <p:nvPr/>
        </p:nvSpPr>
        <p:spPr>
          <a:xfrm>
            <a:off x="641528" y="1035757"/>
            <a:ext cx="3320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F9ACB0-4D0C-5F73-2663-5DE544E35FF9}"/>
              </a:ext>
            </a:extLst>
          </p:cNvPr>
          <p:cNvSpPr txBox="1"/>
          <p:nvPr/>
        </p:nvSpPr>
        <p:spPr>
          <a:xfrm rot="10800000" flipV="1">
            <a:off x="642913" y="2277162"/>
            <a:ext cx="10634687" cy="694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53F1D2-F430-4AEF-E9FD-C55ADE928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51" y="1647872"/>
            <a:ext cx="10787088" cy="498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2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8A2C-B581-D77B-DC02-4ED7E28F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E6F9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Muli"/>
              </a:rPr>
              <a:t>Xây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E6F9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Muli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E6F9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Muli"/>
              </a:rPr>
              <a:t>dựng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E6F9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Muli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E6F9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Muli"/>
              </a:rPr>
              <a:t>máy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E6F9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Muli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E6F9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Muli"/>
              </a:rPr>
              <a:t>chủ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E6F9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Muli"/>
              </a:rPr>
              <a:t> DC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E6F9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Muli"/>
              </a:rPr>
              <a:t>với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E6F9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Muli"/>
              </a:rPr>
              <a:t> Domain mobifone.vn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E6F9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Muli"/>
              </a:rPr>
              <a:t>trên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E6F9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Muli"/>
              </a:rPr>
              <a:t> Windows Server 2016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EF07B-B2D9-0484-5CFB-49CBC159B6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6B35C5B-EA50-DC61-AA81-D3AA0971EFE7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93977" y="1094567"/>
            <a:ext cx="11280000" cy="52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1A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Cấu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hình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dịc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Manager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3109B0-CA7E-3442-684C-E2C671DFF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09267"/>
            <a:ext cx="4648200" cy="2770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F97EEF-1AF4-36E0-6ED6-4E564C8B5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4431758"/>
            <a:ext cx="5486400" cy="23106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A06768-3AB0-8C48-B85B-1B8616588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1473531"/>
            <a:ext cx="5302885" cy="275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29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>
          <a:extLst>
            <a:ext uri="{FF2B5EF4-FFF2-40B4-BE49-F238E27FC236}">
              <a16:creationId xmlns:a16="http://schemas.microsoft.com/office/drawing/2014/main" id="{11B0FFAF-C3A9-4685-E453-4743E4A8E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66">
            <a:extLst>
              <a:ext uri="{FF2B5EF4-FFF2-40B4-BE49-F238E27FC236}">
                <a16:creationId xmlns:a16="http://schemas.microsoft.com/office/drawing/2014/main" id="{BC3DF4D1-6298-C269-11CC-A22D258538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9406" y="503729"/>
            <a:ext cx="11280000" cy="6121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scan các Port được mở trên DC</a:t>
            </a:r>
            <a:b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Picture 44" descr="Logo&#10;&#10;Description automatically generated">
            <a:extLst>
              <a:ext uri="{FF2B5EF4-FFF2-40B4-BE49-F238E27FC236}">
                <a16:creationId xmlns:a16="http://schemas.microsoft.com/office/drawing/2014/main" id="{3F0094E2-C7AB-8477-B262-2DE4B55B5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0" y="0"/>
            <a:ext cx="2328784" cy="9315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F9ACB0-4D0C-5F73-2663-5DE544E35FF9}"/>
              </a:ext>
            </a:extLst>
          </p:cNvPr>
          <p:cNvSpPr txBox="1"/>
          <p:nvPr/>
        </p:nvSpPr>
        <p:spPr>
          <a:xfrm rot="10800000" flipV="1">
            <a:off x="642913" y="2277162"/>
            <a:ext cx="10634687" cy="694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5D366-45F7-4716-3E5C-AFD8BD8D5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06" y="2063719"/>
            <a:ext cx="4257394" cy="4305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7244D6-A0D1-F8A0-381E-A69B6AD5F3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2063719"/>
            <a:ext cx="6172200" cy="4305300"/>
          </a:xfrm>
          <a:prstGeom prst="rect">
            <a:avLst/>
          </a:prstGeom>
        </p:spPr>
      </p:pic>
      <p:sp>
        <p:nvSpPr>
          <p:cNvPr id="6" name="Subtitle 4">
            <a:extLst>
              <a:ext uri="{FF2B5EF4-FFF2-40B4-BE49-F238E27FC236}">
                <a16:creationId xmlns:a16="http://schemas.microsoft.com/office/drawing/2014/main" id="{7EA070DB-198F-50AD-FDDB-77FA483FB0D2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64480" y="1017431"/>
            <a:ext cx="4382823" cy="524800"/>
          </a:xfrm>
        </p:spPr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nmap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scan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DC domain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783C500-D704-55E4-AECC-3AC2CD7C916F}"/>
              </a:ext>
            </a:extLst>
          </p:cNvPr>
          <p:cNvSpPr txBox="1">
            <a:spLocks/>
          </p:cNvSpPr>
          <p:nvPr/>
        </p:nvSpPr>
        <p:spPr>
          <a:xfrm>
            <a:off x="5257800" y="919017"/>
            <a:ext cx="6172200" cy="524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scan port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192.168.42.130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nmap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-v -A -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192.168.42.130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V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scan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version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0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>
          <a:extLst>
            <a:ext uri="{FF2B5EF4-FFF2-40B4-BE49-F238E27FC236}">
              <a16:creationId xmlns:a16="http://schemas.microsoft.com/office/drawing/2014/main" id="{11B0FFAF-C3A9-4685-E453-4743E4A8E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66">
            <a:extLst>
              <a:ext uri="{FF2B5EF4-FFF2-40B4-BE49-F238E27FC236}">
                <a16:creationId xmlns:a16="http://schemas.microsoft.com/office/drawing/2014/main" id="{BC3DF4D1-6298-C269-11CC-A22D258538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2200" y="465757"/>
            <a:ext cx="11280000" cy="6121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firewall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Picture 44" descr="Logo&#10;&#10;Description automatically generated">
            <a:extLst>
              <a:ext uri="{FF2B5EF4-FFF2-40B4-BE49-F238E27FC236}">
                <a16:creationId xmlns:a16="http://schemas.microsoft.com/office/drawing/2014/main" id="{3F0094E2-C7AB-8477-B262-2DE4B55B5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3216" y="0"/>
            <a:ext cx="2328784" cy="9315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F9ACB0-4D0C-5F73-2663-5DE544E35FF9}"/>
              </a:ext>
            </a:extLst>
          </p:cNvPr>
          <p:cNvSpPr txBox="1"/>
          <p:nvPr/>
        </p:nvSpPr>
        <p:spPr>
          <a:xfrm>
            <a:off x="381000" y="1267999"/>
            <a:ext cx="10231447" cy="1069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nmap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sS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-T4 192.168.42.130  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scan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nhìn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989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filltered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ết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đoán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Firewall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chặn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 k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F9ACB0-4D0C-5F73-2663-5DE544E35FF9}"/>
              </a:ext>
            </a:extLst>
          </p:cNvPr>
          <p:cNvSpPr txBox="1"/>
          <p:nvPr/>
        </p:nvSpPr>
        <p:spPr>
          <a:xfrm rot="10800000" flipV="1">
            <a:off x="642913" y="2277162"/>
            <a:ext cx="10634687" cy="694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7249AE-99CA-4646-5DD5-C255E8081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2653977"/>
            <a:ext cx="8991600" cy="373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5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>
          <a:extLst>
            <a:ext uri="{FF2B5EF4-FFF2-40B4-BE49-F238E27FC236}">
              <a16:creationId xmlns:a16="http://schemas.microsoft.com/office/drawing/2014/main" id="{11B0FFAF-C3A9-4685-E453-4743E4A8E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66">
            <a:extLst>
              <a:ext uri="{FF2B5EF4-FFF2-40B4-BE49-F238E27FC236}">
                <a16:creationId xmlns:a16="http://schemas.microsoft.com/office/drawing/2014/main" id="{BC3DF4D1-6298-C269-11CC-A22D258538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1528" y="504521"/>
            <a:ext cx="11280000" cy="6121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kiểm tra lỗ hổng bảo mật trên DC, đưa ra báo cáo chi tiết các lỗ hổng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Picture 44" descr="Logo&#10;&#10;Description automatically generated">
            <a:extLst>
              <a:ext uri="{FF2B5EF4-FFF2-40B4-BE49-F238E27FC236}">
                <a16:creationId xmlns:a16="http://schemas.microsoft.com/office/drawing/2014/main" id="{3F0094E2-C7AB-8477-B262-2DE4B55B5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3216" y="0"/>
            <a:ext cx="2328784" cy="9315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F9ACB0-4D0C-5F73-2663-5DE544E35FF9}"/>
              </a:ext>
            </a:extLst>
          </p:cNvPr>
          <p:cNvSpPr txBox="1"/>
          <p:nvPr/>
        </p:nvSpPr>
        <p:spPr>
          <a:xfrm>
            <a:off x="641528" y="931970"/>
            <a:ext cx="1972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nessus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F9ACB0-4D0C-5F73-2663-5DE544E35FF9}"/>
              </a:ext>
            </a:extLst>
          </p:cNvPr>
          <p:cNvSpPr txBox="1"/>
          <p:nvPr/>
        </p:nvSpPr>
        <p:spPr>
          <a:xfrm rot="10800000" flipV="1">
            <a:off x="642913" y="2277162"/>
            <a:ext cx="10634687" cy="694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EA2722-2CCF-74D5-2300-0E6BBBA48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512130"/>
            <a:ext cx="3810000" cy="50835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9C88A1-D7B4-6E7A-30CF-8D3C40D686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0543" y="1512130"/>
            <a:ext cx="3429000" cy="51170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B02D5F-4CA0-8EE3-8C45-BE5C4F0F4E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9087" y="1512130"/>
            <a:ext cx="4188858" cy="508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5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>
          <a:extLst>
            <a:ext uri="{FF2B5EF4-FFF2-40B4-BE49-F238E27FC236}">
              <a16:creationId xmlns:a16="http://schemas.microsoft.com/office/drawing/2014/main" id="{11B0FFAF-C3A9-4685-E453-4743E4A8E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66">
            <a:extLst>
              <a:ext uri="{FF2B5EF4-FFF2-40B4-BE49-F238E27FC236}">
                <a16:creationId xmlns:a16="http://schemas.microsoft.com/office/drawing/2014/main" id="{BC3DF4D1-6298-C269-11CC-A22D258538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1528" y="504521"/>
            <a:ext cx="11280000" cy="6121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kiểm tra lỗ hổng bảo mật trên DC, đưa ra báo cáo chi tiết các lỗ hổng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Picture 44" descr="Logo&#10;&#10;Description automatically generated">
            <a:extLst>
              <a:ext uri="{FF2B5EF4-FFF2-40B4-BE49-F238E27FC236}">
                <a16:creationId xmlns:a16="http://schemas.microsoft.com/office/drawing/2014/main" id="{3F0094E2-C7AB-8477-B262-2DE4B55B5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3216" y="0"/>
            <a:ext cx="2328784" cy="9315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F9ACB0-4D0C-5F73-2663-5DE544E35FF9}"/>
              </a:ext>
            </a:extLst>
          </p:cNvPr>
          <p:cNvSpPr txBox="1"/>
          <p:nvPr/>
        </p:nvSpPr>
        <p:spPr>
          <a:xfrm>
            <a:off x="671025" y="931970"/>
            <a:ext cx="5424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nessus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F9ACB0-4D0C-5F73-2663-5DE544E35FF9}"/>
              </a:ext>
            </a:extLst>
          </p:cNvPr>
          <p:cNvSpPr txBox="1"/>
          <p:nvPr/>
        </p:nvSpPr>
        <p:spPr>
          <a:xfrm rot="10800000" flipV="1">
            <a:off x="642913" y="2277162"/>
            <a:ext cx="10634687" cy="694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5CC5B-9DAA-EA7E-BBA0-A82698AD6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301303"/>
            <a:ext cx="8534400" cy="24324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8E786C-07A2-C598-088D-43FDBFC1F18D}"/>
              </a:ext>
            </a:extLst>
          </p:cNvPr>
          <p:cNvSpPr txBox="1"/>
          <p:nvPr/>
        </p:nvSpPr>
        <p:spPr>
          <a:xfrm>
            <a:off x="641528" y="3773138"/>
            <a:ext cx="6142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VULNERABILITY SCANNING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64C5C1-B68F-EAD0-7C1A-F4313FBE7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4205076"/>
            <a:ext cx="8534400" cy="217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3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>
          <a:extLst>
            <a:ext uri="{FF2B5EF4-FFF2-40B4-BE49-F238E27FC236}">
              <a16:creationId xmlns:a16="http://schemas.microsoft.com/office/drawing/2014/main" id="{11B0FFAF-C3A9-4685-E453-4743E4A8E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66">
            <a:extLst>
              <a:ext uri="{FF2B5EF4-FFF2-40B4-BE49-F238E27FC236}">
                <a16:creationId xmlns:a16="http://schemas.microsoft.com/office/drawing/2014/main" id="{BC3DF4D1-6298-C269-11CC-A22D258538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1528" y="504521"/>
            <a:ext cx="11280000" cy="6121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kiểm tra lỗ hổng bảo mật trên DC, đưa ra báo cáo chi tiết các lỗ hổng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Picture 44" descr="Logo&#10;&#10;Description automatically generated">
            <a:extLst>
              <a:ext uri="{FF2B5EF4-FFF2-40B4-BE49-F238E27FC236}">
                <a16:creationId xmlns:a16="http://schemas.microsoft.com/office/drawing/2014/main" id="{3F0094E2-C7AB-8477-B262-2DE4B55B5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3216" y="0"/>
            <a:ext cx="2328784" cy="9315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F9ACB0-4D0C-5F73-2663-5DE544E35FF9}"/>
              </a:ext>
            </a:extLst>
          </p:cNvPr>
          <p:cNvSpPr txBox="1"/>
          <p:nvPr/>
        </p:nvSpPr>
        <p:spPr>
          <a:xfrm>
            <a:off x="671025" y="929011"/>
            <a:ext cx="5424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nessus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F9ACB0-4D0C-5F73-2663-5DE544E35FF9}"/>
              </a:ext>
            </a:extLst>
          </p:cNvPr>
          <p:cNvSpPr txBox="1"/>
          <p:nvPr/>
        </p:nvSpPr>
        <p:spPr>
          <a:xfrm rot="10800000" flipV="1">
            <a:off x="642913" y="2277162"/>
            <a:ext cx="10634687" cy="694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8658FC-32A5-94B5-E1A6-9BEC1E514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524420"/>
            <a:ext cx="8654872" cy="2874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DE92E1-F9E6-86A0-EAC0-B8CB61C9B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4489625"/>
            <a:ext cx="7315200" cy="21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2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Office Theme">
  <a:themeElements>
    <a:clrScheme name="#MobiFone">
      <a:dk1>
        <a:sysClr val="windowText" lastClr="000000"/>
      </a:dk1>
      <a:lt1>
        <a:sysClr val="window" lastClr="FFFFFF"/>
      </a:lt1>
      <a:dk2>
        <a:srgbClr val="092D6C"/>
      </a:dk2>
      <a:lt2>
        <a:srgbClr val="FCECD0"/>
      </a:lt2>
      <a:accent1>
        <a:srgbClr val="008CAF"/>
      </a:accent1>
      <a:accent2>
        <a:srgbClr val="0061AF"/>
      </a:accent2>
      <a:accent3>
        <a:srgbClr val="7553B4"/>
      </a:accent3>
      <a:accent4>
        <a:srgbClr val="B9329B"/>
      </a:accent4>
      <a:accent5>
        <a:srgbClr val="E40068"/>
      </a:accent5>
      <a:accent6>
        <a:srgbClr val="ED1D24"/>
      </a:accent6>
      <a:hlink>
        <a:srgbClr val="5D9CEC"/>
      </a:hlink>
      <a:folHlink>
        <a:srgbClr val="AC92EC"/>
      </a:folHlink>
    </a:clrScheme>
    <a:fontScheme name="9Slide - No Admi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70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5C59D903-DAB5-4372-B880-FB550F380DB9}" vid="{72AF5B7E-F7EF-4C0F-9E39-32FC43DFCF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18400</TotalTime>
  <Words>615</Words>
  <Application>Microsoft Office PowerPoint</Application>
  <PresentationFormat>Widescreen</PresentationFormat>
  <Paragraphs>59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#9Slide02 Noi dung dai</vt:lpstr>
      <vt:lpstr>Arial</vt:lpstr>
      <vt:lpstr>Arial (Body)</vt:lpstr>
      <vt:lpstr>Calibri</vt:lpstr>
      <vt:lpstr>Muli</vt:lpstr>
      <vt:lpstr>Segoe UI</vt:lpstr>
      <vt:lpstr>Times New Roman</vt:lpstr>
      <vt:lpstr>Wingdings</vt:lpstr>
      <vt:lpstr>Office Theme</vt:lpstr>
      <vt:lpstr>PowerPoint Presentation</vt:lpstr>
      <vt:lpstr>PowerPoint Presentation</vt:lpstr>
      <vt:lpstr>Xây dựng máy chủ DC với Domain mobifone.vn trên Windows Server 2016 </vt:lpstr>
      <vt:lpstr>Xây dựng máy chủ DC với Domain mobifone.vn trên Windows Server 2016</vt:lpstr>
      <vt:lpstr>Thực hiện scan các Port được mở trên DC </vt:lpstr>
      <vt:lpstr>Thực hiện scan hệ thống DC xem có firewall không? </vt:lpstr>
      <vt:lpstr>Thực hiện kiểm tra lỗ hổng bảo mật trên DC, đưa ra báo cáo chi tiết các lỗ hổng. </vt:lpstr>
      <vt:lpstr>Thực hiện kiểm tra lỗ hổng bảo mật trên DC, đưa ra báo cáo chi tiết các lỗ hổng. </vt:lpstr>
      <vt:lpstr>Thực hiện kiểm tra lỗ hổng bảo mật trên DC, đưa ra báo cáo chi tiết các lỗ hổng. </vt:lpstr>
      <vt:lpstr>Thực hiện tấn công kiểm thử thông qua các lỗ hổng đã phát hiện được. </vt:lpstr>
      <vt:lpstr>Thực hiện tấn công kiểm thử thông qua các lỗ hổng đã phát hiện được. </vt:lpstr>
      <vt:lpstr>Trình bày quy trình thực hiện update các bản vá?</vt:lpstr>
      <vt:lpstr>PowerPoint Presentation</vt:lpstr>
    </vt:vector>
  </TitlesOfParts>
  <Manager>9Slide.vn</Manager>
  <Company>9Slide.vn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hieu.nth</dc:creator>
  <cp:keywords>9Slide</cp:keywords>
  <dc:description>9Slide.vn</dc:description>
  <cp:lastModifiedBy>Mobifone</cp:lastModifiedBy>
  <cp:revision>565</cp:revision>
  <dcterms:created xsi:type="dcterms:W3CDTF">2020-09-25T07:04:26Z</dcterms:created>
  <dcterms:modified xsi:type="dcterms:W3CDTF">2024-05-24T02:28:29Z</dcterms:modified>
  <cp:category>9Slide.vn</cp:category>
  <cp:contentStatus>9Slide</cp:contentStatus>
</cp:coreProperties>
</file>