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83" r:id="rId4"/>
    <p:sldId id="259" r:id="rId5"/>
    <p:sldId id="261" r:id="rId6"/>
    <p:sldId id="277" r:id="rId7"/>
    <p:sldId id="269" r:id="rId8"/>
    <p:sldId id="279" r:id="rId9"/>
    <p:sldId id="280" r:id="rId10"/>
    <p:sldId id="281" r:id="rId11"/>
    <p:sldId id="282" r:id="rId12"/>
    <p:sldId id="265"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2"/>
          <a:stretch>
            <a:fillRect/>
          </a:stretch>
        </p:blipFill>
        <p:spPr>
          <a:xfrm rot="21600000">
            <a:off x="0" y="0"/>
            <a:ext cx="9144000" cy="5143500"/>
          </a:xfrm>
          <a:prstGeom prst="rect">
            <a:avLst/>
          </a:prstGeom>
        </p:spPr>
      </p:pic>
      <p:pic>
        <p:nvPicPr>
          <p:cNvPr id="2" name="picture 2"/>
          <p:cNvPicPr>
            <a:picLocks noChangeAspect="1"/>
          </p:cNvPicPr>
          <p:nvPr/>
        </p:nvPicPr>
        <p:blipFill>
          <a:blip r:embed="rId3"/>
          <a:stretch>
            <a:fillRect/>
          </a:stretch>
        </p:blipFill>
        <p:spPr>
          <a:xfrm rot="21600000">
            <a:off x="5023103" y="0"/>
            <a:ext cx="4120896" cy="3288791"/>
          </a:xfrm>
          <a:prstGeom prst="rect">
            <a:avLst/>
          </a:prstGeom>
        </p:spPr>
      </p:pic>
      <p:pic>
        <p:nvPicPr>
          <p:cNvPr id="3" name="picture 3"/>
          <p:cNvPicPr>
            <a:picLocks noChangeAspect="1"/>
          </p:cNvPicPr>
          <p:nvPr/>
        </p:nvPicPr>
        <p:blipFill>
          <a:blip r:embed="rId4"/>
          <a:stretch>
            <a:fillRect/>
          </a:stretch>
        </p:blipFill>
        <p:spPr>
          <a:xfrm rot="21600000">
            <a:off x="0" y="2545080"/>
            <a:ext cx="3255263" cy="2598419"/>
          </a:xfrm>
          <a:prstGeom prst="rect">
            <a:avLst/>
          </a:prstGeom>
        </p:spPr>
      </p:pic>
      <p:sp>
        <p:nvSpPr>
          <p:cNvPr id="4" name="textbox 4"/>
          <p:cNvSpPr/>
          <p:nvPr/>
        </p:nvSpPr>
        <p:spPr>
          <a:xfrm>
            <a:off x="1627631" y="2223770"/>
            <a:ext cx="6360446" cy="1335405"/>
          </a:xfrm>
          <a:prstGeom prst="rect">
            <a:avLst/>
          </a:prstGeom>
        </p:spPr>
        <p:txBody>
          <a:bodyPr vert="horz" wrap="square" lIns="0" tIns="0" rIns="0" bIns="0"/>
          <a:lstStyle/>
          <a:p>
            <a:pPr algn="l" rtl="0" eaLnBrk="0">
              <a:lnSpc>
                <a:spcPct val="137000"/>
              </a:lnSpc>
              <a:tabLst/>
            </a:pPr>
            <a:endParaRPr lang="Arial" altLang="Arial" sz="1000" dirty="0"/>
          </a:p>
          <a:p>
            <a:pPr algn="l" rtl="0" eaLnBrk="0">
              <a:lnSpc>
                <a:spcPct val="8020"/>
              </a:lnSpc>
              <a:tabLst/>
            </a:pPr>
            <a:endParaRPr lang="Arial" altLang="Arial" sz="100" dirty="0"/>
          </a:p>
          <a:p>
            <a:pPr marL="12700" eaLnBrk="0">
              <a:lnSpc>
                <a:spcPct val="86000"/>
              </a:lnSpc>
            </a:pPr>
            <a:r>
              <a:rPr lang="en-US" sz="6700" spc="480" dirty="0" err="1">
                <a:solidFill>
                  <a:schemeClr val="bg1"/>
                </a:solidFill>
                <a:latin typeface="Georgia" panose="02040502050405020303" pitchFamily="18" charset="0"/>
                <a:ea typeface="Arial"/>
                <a:cs typeface="Arial"/>
              </a:rPr>
              <a:t>Ransomeware</a:t>
            </a:r>
            <a:endParaRPr lang="Arial" altLang="Arial" sz="6700" dirty="0">
              <a:solidFill>
                <a:schemeClr val="bg1"/>
              </a:solidFill>
              <a:latin typeface="Georgia" panose="02040502050405020303" pitchFamily="18" charset="0"/>
            </a:endParaRPr>
          </a:p>
        </p:txBody>
      </p:sp>
      <p:pic>
        <p:nvPicPr>
          <p:cNvPr id="5" name="picture 5"/>
          <p:cNvPicPr>
            <a:picLocks noChangeAspect="1"/>
          </p:cNvPicPr>
          <p:nvPr/>
        </p:nvPicPr>
        <p:blipFill>
          <a:blip r:embed="rId5"/>
          <a:stretch>
            <a:fillRect/>
          </a:stretch>
        </p:blipFill>
        <p:spPr>
          <a:xfrm rot="21600000">
            <a:off x="6858000" y="0"/>
            <a:ext cx="2286000" cy="1825751"/>
          </a:xfrm>
          <a:prstGeom prst="rect">
            <a:avLst/>
          </a:prstGeom>
        </p:spPr>
      </p:pic>
      <p:sp>
        <p:nvSpPr>
          <p:cNvPr id="6" name="textbox 6"/>
          <p:cNvSpPr/>
          <p:nvPr/>
        </p:nvSpPr>
        <p:spPr>
          <a:xfrm>
            <a:off x="2430280" y="1049532"/>
            <a:ext cx="4490912" cy="1316989"/>
          </a:xfrm>
          <a:prstGeom prst="rect">
            <a:avLst/>
          </a:prstGeom>
        </p:spPr>
        <p:txBody>
          <a:bodyPr vert="horz" wrap="square" lIns="0" tIns="0" rIns="0" bIns="0"/>
          <a:lstStyle/>
          <a:p>
            <a:pPr algn="l" rtl="0" eaLnBrk="0">
              <a:lnSpc>
                <a:spcPct val="164000"/>
              </a:lnSpc>
              <a:tabLst/>
            </a:pPr>
            <a:endParaRPr lang="Arial" altLang="Arial" sz="1000" dirty="0">
              <a:latin typeface="Georgia" panose="02040502050405020303" pitchFamily="18" charset="0"/>
            </a:endParaRPr>
          </a:p>
          <a:p>
            <a:pPr algn="l" rtl="0" eaLnBrk="0">
              <a:lnSpc>
                <a:spcPct val="6021"/>
              </a:lnSpc>
              <a:tabLst/>
            </a:pPr>
            <a:endParaRPr lang="Arial" altLang="Arial" sz="100" dirty="0">
              <a:latin typeface="Georgia" panose="02040502050405020303" pitchFamily="18" charset="0"/>
            </a:endParaRPr>
          </a:p>
          <a:p>
            <a:pPr marL="12700" algn="l" rtl="0" eaLnBrk="0">
              <a:lnSpc>
                <a:spcPct val="82000"/>
              </a:lnSpc>
              <a:tabLst/>
            </a:pPr>
            <a:r>
              <a:rPr lang="en-US" sz="6700" spc="680" dirty="0" err="1">
                <a:solidFill>
                  <a:schemeClr val="bg1"/>
                </a:solidFill>
                <a:latin typeface="Georgia" panose="02040502050405020303" pitchFamily="18" charset="0"/>
                <a:ea typeface="Arial"/>
                <a:cs typeface="Arial"/>
              </a:rPr>
              <a:t>Tìm</a:t>
            </a:r>
            <a:r>
              <a:rPr lang="en-US" sz="6700" spc="680" dirty="0">
                <a:solidFill>
                  <a:schemeClr val="bg1"/>
                </a:solidFill>
                <a:latin typeface="Georgia" panose="02040502050405020303" pitchFamily="18" charset="0"/>
                <a:ea typeface="Arial"/>
                <a:cs typeface="Arial"/>
              </a:rPr>
              <a:t> </a:t>
            </a:r>
            <a:r>
              <a:rPr lang="en-US" sz="6700" spc="680" dirty="0" err="1">
                <a:solidFill>
                  <a:schemeClr val="bg1"/>
                </a:solidFill>
                <a:latin typeface="Georgia" panose="02040502050405020303" pitchFamily="18" charset="0"/>
                <a:ea typeface="Arial"/>
                <a:cs typeface="Arial"/>
              </a:rPr>
              <a:t>hiểu</a:t>
            </a:r>
            <a:endParaRPr lang="Arial" altLang="Arial" sz="6700" dirty="0">
              <a:solidFill>
                <a:schemeClr val="bg1"/>
              </a:solidFill>
              <a:latin typeface="Georgia" panose="020405020504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1"/>
          <p:cNvPicPr>
            <a:picLocks noChangeAspect="1"/>
          </p:cNvPicPr>
          <p:nvPr/>
        </p:nvPicPr>
        <p:blipFill>
          <a:blip r:embed="rId2"/>
          <a:stretch>
            <a:fillRect/>
          </a:stretch>
        </p:blipFill>
        <p:spPr>
          <a:xfrm rot="21600000">
            <a:off x="0" y="0"/>
            <a:ext cx="3057143" cy="2383535"/>
          </a:xfrm>
          <a:prstGeom prst="rect">
            <a:avLst/>
          </a:prstGeom>
        </p:spPr>
      </p:pic>
      <p:grpSp>
        <p:nvGrpSpPr>
          <p:cNvPr id="16" name="group 16"/>
          <p:cNvGrpSpPr/>
          <p:nvPr/>
        </p:nvGrpSpPr>
        <p:grpSpPr>
          <a:xfrm rot="21600000">
            <a:off x="6086855" y="2761488"/>
            <a:ext cx="3057144" cy="2382011"/>
            <a:chOff x="0" y="0"/>
            <a:chExt cx="3057144" cy="2382011"/>
          </a:xfrm>
        </p:grpSpPr>
        <p:pic>
          <p:nvPicPr>
            <p:cNvPr id="122" name="picture 122"/>
            <p:cNvPicPr>
              <a:picLocks noChangeAspect="1"/>
            </p:cNvPicPr>
            <p:nvPr/>
          </p:nvPicPr>
          <p:blipFill>
            <a:blip r:embed="rId3"/>
            <a:stretch>
              <a:fillRect/>
            </a:stretch>
          </p:blipFill>
          <p:spPr>
            <a:xfrm rot="21600000">
              <a:off x="0" y="0"/>
              <a:ext cx="3057144" cy="2382011"/>
            </a:xfrm>
            <a:prstGeom prst="rect">
              <a:avLst/>
            </a:prstGeom>
          </p:spPr>
        </p:pic>
        <p:sp>
          <p:nvSpPr>
            <p:cNvPr id="123" name="textbox 123"/>
            <p:cNvSpPr/>
            <p:nvPr/>
          </p:nvSpPr>
          <p:spPr>
            <a:xfrm>
              <a:off x="-12700" y="-12700"/>
              <a:ext cx="3082925" cy="2442210"/>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7497"/>
                </a:lnSpc>
                <a:tabLst/>
              </a:pPr>
              <a:endParaRPr lang="Arial" altLang="Arial" sz="100" dirty="0"/>
            </a:p>
          </p:txBody>
        </p:sp>
      </p:grpSp>
      <p:sp>
        <p:nvSpPr>
          <p:cNvPr id="124" name="textbox 124"/>
          <p:cNvSpPr/>
          <p:nvPr/>
        </p:nvSpPr>
        <p:spPr>
          <a:xfrm>
            <a:off x="3286131" y="378267"/>
            <a:ext cx="5247640" cy="411480"/>
          </a:xfrm>
          <a:prstGeom prst="rect">
            <a:avLst/>
          </a:prstGeom>
        </p:spPr>
        <p:txBody>
          <a:bodyPr vert="horz" wrap="square" lIns="0" tIns="0" rIns="0" bIns="0"/>
          <a:lstStyle/>
          <a:p>
            <a:pPr algn="l" rtl="0" eaLnBrk="0">
              <a:lnSpc>
                <a:spcPct val="83341"/>
              </a:lnSpc>
              <a:tabLst/>
            </a:pPr>
            <a:endParaRPr lang="Arial" altLang="Arial" sz="100" dirty="0"/>
          </a:p>
          <a:p>
            <a:pPr marL="12700" eaLnBrk="0">
              <a:lnSpc>
                <a:spcPts val="3039"/>
              </a:lnSpc>
            </a:pPr>
            <a:r>
              <a:rPr lang="en-US" altLang="Arial" sz="2300" dirty="0" err="1"/>
              <a:t>Các</a:t>
            </a:r>
            <a:r>
              <a:rPr lang="en-US" altLang="Arial" sz="2300" dirty="0"/>
              <a:t> </a:t>
            </a:r>
            <a:r>
              <a:rPr lang="en-US" altLang="Arial" sz="2300" dirty="0" err="1"/>
              <a:t>biện</a:t>
            </a:r>
            <a:r>
              <a:rPr lang="en-US" altLang="Arial" sz="2300" dirty="0"/>
              <a:t> </a:t>
            </a:r>
            <a:r>
              <a:rPr lang="en-US" altLang="Arial" sz="2300" dirty="0" err="1"/>
              <a:t>pháp</a:t>
            </a:r>
            <a:r>
              <a:rPr lang="en-US" altLang="Arial" sz="2300" dirty="0"/>
              <a:t> </a:t>
            </a:r>
            <a:r>
              <a:rPr lang="en-US" altLang="Arial" sz="2300" dirty="0" err="1"/>
              <a:t>phòng</a:t>
            </a:r>
            <a:r>
              <a:rPr lang="en-US" altLang="Arial" sz="2300" dirty="0"/>
              <a:t> </a:t>
            </a:r>
            <a:r>
              <a:rPr lang="en-US" altLang="Arial" sz="2300" dirty="0" err="1"/>
              <a:t>ngứa</a:t>
            </a:r>
            <a:r>
              <a:rPr lang="en-US" altLang="Arial" sz="2300" dirty="0"/>
              <a:t> </a:t>
            </a:r>
            <a:r>
              <a:rPr lang="en-US" altLang="Arial" sz="2300" dirty="0" err="1"/>
              <a:t>và</a:t>
            </a:r>
            <a:r>
              <a:rPr lang="en-US" altLang="Arial" sz="2300" dirty="0"/>
              <a:t> </a:t>
            </a:r>
            <a:r>
              <a:rPr lang="en-US" altLang="Arial" sz="2300" dirty="0" err="1"/>
              <a:t>đối</a:t>
            </a:r>
            <a:r>
              <a:rPr lang="en-US" altLang="Arial" sz="2300" dirty="0"/>
              <a:t> </a:t>
            </a:r>
            <a:r>
              <a:rPr lang="en-US" altLang="Arial" sz="2300" dirty="0" err="1"/>
              <a:t>phó</a:t>
            </a:r>
            <a:r>
              <a:rPr lang="en-US" altLang="Arial" sz="2300" dirty="0"/>
              <a:t>?(1)</a:t>
            </a:r>
            <a:endParaRPr lang="Arial" altLang="Arial" sz="2300" dirty="0"/>
          </a:p>
        </p:txBody>
      </p:sp>
      <p:pic>
        <p:nvPicPr>
          <p:cNvPr id="125" name="picture 125"/>
          <p:cNvPicPr>
            <a:picLocks noChangeAspect="1"/>
          </p:cNvPicPr>
          <p:nvPr/>
        </p:nvPicPr>
        <p:blipFill>
          <a:blip r:embed="rId4"/>
          <a:stretch>
            <a:fillRect/>
          </a:stretch>
        </p:blipFill>
        <p:spPr>
          <a:xfrm rot="21600000">
            <a:off x="1801367" y="1682496"/>
            <a:ext cx="4880467" cy="301751"/>
          </a:xfrm>
          <a:prstGeom prst="rect">
            <a:avLst/>
          </a:prstGeom>
        </p:spPr>
      </p:pic>
      <p:sp>
        <p:nvSpPr>
          <p:cNvPr id="128" name="textbox 128"/>
          <p:cNvSpPr/>
          <p:nvPr/>
        </p:nvSpPr>
        <p:spPr>
          <a:xfrm>
            <a:off x="6871864" y="1682495"/>
            <a:ext cx="1595801" cy="2267649"/>
          </a:xfrm>
          <a:prstGeom prst="rect">
            <a:avLst/>
          </a:prstGeom>
        </p:spPr>
        <p:txBody>
          <a:bodyPr vert="horz" wrap="square" lIns="0" tIns="0" rIns="0" bIns="0"/>
          <a:lstStyle/>
          <a:p>
            <a:pPr algn="l" rtl="0" eaLnBrk="0">
              <a:lnSpc>
                <a:spcPct val="111000"/>
              </a:lnSpc>
              <a:tabLst/>
            </a:pPr>
            <a:endParaRPr lang="Arial" altLang="Arial" sz="500" dirty="0">
              <a:latin typeface="Georgia" panose="02040502050405020303" pitchFamily="18" charset="0"/>
            </a:endParaRPr>
          </a:p>
          <a:p>
            <a:pPr marL="26591" eaLnBrk="0">
              <a:lnSpc>
                <a:spcPct val="82000"/>
              </a:lnSpc>
              <a:spcBef>
                <a:spcPts val="1"/>
              </a:spcBef>
            </a:pPr>
            <a:r>
              <a:rPr lang="en-US" sz="1300" b="1" dirty="0" err="1">
                <a:latin typeface="Georgia" panose="02040502050405020303" pitchFamily="18" charset="0"/>
              </a:rPr>
              <a:t>Hạn</a:t>
            </a:r>
            <a:r>
              <a:rPr lang="en-US" sz="1300" b="1" dirty="0">
                <a:latin typeface="Georgia" panose="02040502050405020303" pitchFamily="18" charset="0"/>
              </a:rPr>
              <a:t> </a:t>
            </a:r>
            <a:r>
              <a:rPr lang="en-US" sz="1300" b="1" dirty="0" err="1">
                <a:latin typeface="Georgia" panose="02040502050405020303" pitchFamily="18" charset="0"/>
              </a:rPr>
              <a:t>chế</a:t>
            </a:r>
            <a:r>
              <a:rPr lang="en-US" sz="1300" b="1" dirty="0">
                <a:latin typeface="Georgia" panose="02040502050405020303" pitchFamily="18" charset="0"/>
              </a:rPr>
              <a:t> </a:t>
            </a:r>
            <a:r>
              <a:rPr lang="en-US" sz="1300" b="1" dirty="0" err="1">
                <a:latin typeface="Georgia" panose="02040502050405020303" pitchFamily="18" charset="0"/>
              </a:rPr>
              <a:t>quyền</a:t>
            </a:r>
            <a:r>
              <a:rPr lang="en-US" sz="1300" b="1" dirty="0">
                <a:latin typeface="Georgia" panose="02040502050405020303" pitchFamily="18" charset="0"/>
              </a:rPr>
              <a:t> </a:t>
            </a:r>
            <a:r>
              <a:rPr lang="en-US" sz="1300" b="1" dirty="0" err="1">
                <a:latin typeface="Georgia" panose="02040502050405020303" pitchFamily="18" charset="0"/>
              </a:rPr>
              <a:t>truy</a:t>
            </a:r>
            <a:r>
              <a:rPr lang="en-US" sz="1300" b="1" dirty="0">
                <a:latin typeface="Georgia" panose="02040502050405020303" pitchFamily="18" charset="0"/>
              </a:rPr>
              <a:t> </a:t>
            </a:r>
            <a:r>
              <a:rPr lang="en-US" sz="1300" b="1" dirty="0" err="1">
                <a:latin typeface="Georgia" panose="02040502050405020303" pitchFamily="18" charset="0"/>
              </a:rPr>
              <a:t>cập</a:t>
            </a:r>
            <a:endParaRPr lang="en-US" sz="1300" b="1" dirty="0">
              <a:latin typeface="Georgia" panose="02040502050405020303" pitchFamily="18" charset="0"/>
            </a:endParaRPr>
          </a:p>
          <a:p>
            <a:pPr marL="26591" eaLnBrk="0">
              <a:lnSpc>
                <a:spcPct val="82000"/>
              </a:lnSpc>
              <a:spcBef>
                <a:spcPts val="1"/>
              </a:spcBef>
            </a:pPr>
            <a:endParaRPr lang="en-US" sz="1300" b="1" dirty="0">
              <a:latin typeface="Georgia" panose="02040502050405020303" pitchFamily="18" charset="0"/>
            </a:endParaRPr>
          </a:p>
          <a:p>
            <a:pPr marL="26591" eaLnBrk="0">
              <a:lnSpc>
                <a:spcPct val="82000"/>
              </a:lnSpc>
              <a:spcBef>
                <a:spcPts val="1"/>
              </a:spcBef>
            </a:pPr>
            <a:r>
              <a:rPr lang="vi-VN" sz="1200" dirty="0"/>
              <a:t>Hạn chế quyền truy cập của người dùng đối với các tài nguyên hệ thống và dữ liệu quan trọng. Điều này giúp ngăn chặn mã độc khỏi lây lan và gây thiệt hại.</a:t>
            </a:r>
            <a:endParaRPr lang="Arial" altLang="Arial" sz="1200" dirty="0">
              <a:latin typeface="Georgia" panose="02040502050405020303" pitchFamily="18" charset="0"/>
            </a:endParaRPr>
          </a:p>
          <a:p>
            <a:pPr marL="26591" eaLnBrk="0">
              <a:lnSpc>
                <a:spcPct val="82000"/>
              </a:lnSpc>
              <a:spcBef>
                <a:spcPts val="1"/>
              </a:spcBef>
            </a:pPr>
            <a:endParaRPr lang="en-US" sz="1300" b="1" dirty="0">
              <a:latin typeface="Georgia" panose="02040502050405020303" pitchFamily="18" charset="0"/>
            </a:endParaRPr>
          </a:p>
          <a:p>
            <a:pPr marL="26591" eaLnBrk="0">
              <a:lnSpc>
                <a:spcPct val="82000"/>
              </a:lnSpc>
              <a:spcBef>
                <a:spcPts val="1"/>
              </a:spcBef>
            </a:pPr>
            <a:endParaRPr lang="en-US" altLang="Arial" sz="1300" b="1" dirty="0">
              <a:latin typeface="Georgia" panose="02040502050405020303" pitchFamily="18" charset="0"/>
            </a:endParaRPr>
          </a:p>
          <a:p>
            <a:pPr algn="l" rtl="0" eaLnBrk="0">
              <a:lnSpc>
                <a:spcPct val="108000"/>
              </a:lnSpc>
              <a:tabLst/>
            </a:pPr>
            <a:endParaRPr lang="Arial" altLang="Arial" sz="500" dirty="0">
              <a:latin typeface="Georgia" panose="02040502050405020303" pitchFamily="18" charset="0"/>
            </a:endParaRPr>
          </a:p>
        </p:txBody>
      </p:sp>
      <p:sp>
        <p:nvSpPr>
          <p:cNvPr id="129" name="textbox 129"/>
          <p:cNvSpPr/>
          <p:nvPr/>
        </p:nvSpPr>
        <p:spPr>
          <a:xfrm>
            <a:off x="2283879" y="1644133"/>
            <a:ext cx="1659975" cy="1023801"/>
          </a:xfrm>
          <a:prstGeom prst="rect">
            <a:avLst/>
          </a:prstGeom>
        </p:spPr>
        <p:txBody>
          <a:bodyPr vert="horz" wrap="square" lIns="0" tIns="0" rIns="0" bIns="0"/>
          <a:lstStyle/>
          <a:p>
            <a:pPr algn="l" rtl="0" eaLnBrk="0">
              <a:lnSpc>
                <a:spcPct val="111000"/>
              </a:lnSpc>
              <a:tabLst/>
            </a:pPr>
            <a:endParaRPr lang="Arial" altLang="Arial" sz="500" dirty="0"/>
          </a:p>
          <a:p>
            <a:pPr marL="26591" eaLnBrk="0">
              <a:lnSpc>
                <a:spcPct val="82000"/>
              </a:lnSpc>
              <a:spcBef>
                <a:spcPts val="1"/>
              </a:spcBef>
            </a:pPr>
            <a:r>
              <a:rPr lang="en-US" sz="1300" b="1" dirty="0" err="1">
                <a:latin typeface="Georgia" panose="02040502050405020303" pitchFamily="18" charset="0"/>
              </a:rPr>
              <a:t>Cập</a:t>
            </a:r>
            <a:r>
              <a:rPr lang="en-US" sz="1300" b="1" dirty="0">
                <a:latin typeface="Georgia" panose="02040502050405020303" pitchFamily="18" charset="0"/>
              </a:rPr>
              <a:t> </a:t>
            </a:r>
            <a:r>
              <a:rPr lang="en-US" sz="1300" b="1" dirty="0" err="1">
                <a:latin typeface="Georgia" panose="02040502050405020303" pitchFamily="18" charset="0"/>
              </a:rPr>
              <a:t>nhật</a:t>
            </a:r>
            <a:r>
              <a:rPr lang="en-US" sz="1300" b="1" dirty="0">
                <a:latin typeface="Georgia" panose="02040502050405020303" pitchFamily="18" charset="0"/>
              </a:rPr>
              <a:t> </a:t>
            </a:r>
            <a:r>
              <a:rPr lang="en-US" sz="1300" b="1" dirty="0" err="1">
                <a:latin typeface="Georgia" panose="02040502050405020303" pitchFamily="18" charset="0"/>
              </a:rPr>
              <a:t>hệ</a:t>
            </a:r>
            <a:r>
              <a:rPr lang="en-US" sz="1300" b="1" dirty="0">
                <a:latin typeface="Georgia" panose="02040502050405020303" pitchFamily="18" charset="0"/>
              </a:rPr>
              <a:t> </a:t>
            </a:r>
            <a:r>
              <a:rPr lang="en-US" sz="1300" b="1" dirty="0" err="1">
                <a:latin typeface="Georgia" panose="02040502050405020303" pitchFamily="18" charset="0"/>
              </a:rPr>
              <a:t>thống</a:t>
            </a:r>
            <a:r>
              <a:rPr lang="en-US" sz="1300" b="1" dirty="0">
                <a:latin typeface="Georgia" panose="02040502050405020303" pitchFamily="18" charset="0"/>
              </a:rPr>
              <a:t> </a:t>
            </a:r>
            <a:r>
              <a:rPr lang="en-US" sz="1300" b="1" dirty="0" err="1">
                <a:latin typeface="Georgia" panose="02040502050405020303" pitchFamily="18" charset="0"/>
              </a:rPr>
              <a:t>và</a:t>
            </a:r>
            <a:r>
              <a:rPr lang="en-US" sz="1300" b="1" dirty="0">
                <a:latin typeface="Georgia" panose="02040502050405020303" pitchFamily="18" charset="0"/>
              </a:rPr>
              <a:t> </a:t>
            </a:r>
            <a:r>
              <a:rPr lang="en-US" sz="1300" b="1" dirty="0" err="1">
                <a:latin typeface="Georgia" panose="02040502050405020303" pitchFamily="18" charset="0"/>
              </a:rPr>
              <a:t>phần</a:t>
            </a:r>
            <a:r>
              <a:rPr lang="en-US" sz="1300" b="1" dirty="0">
                <a:latin typeface="Georgia" panose="02040502050405020303" pitchFamily="18" charset="0"/>
              </a:rPr>
              <a:t> </a:t>
            </a:r>
            <a:r>
              <a:rPr lang="en-US" sz="1300" b="1" dirty="0" err="1">
                <a:latin typeface="Georgia" panose="02040502050405020303" pitchFamily="18" charset="0"/>
              </a:rPr>
              <a:t>mềm</a:t>
            </a:r>
            <a:endParaRPr lang="en-US" sz="1300" b="1" dirty="0">
              <a:latin typeface="Georgia" panose="02040502050405020303" pitchFamily="18" charset="0"/>
            </a:endParaRPr>
          </a:p>
          <a:p>
            <a:pPr marL="26591" eaLnBrk="0">
              <a:lnSpc>
                <a:spcPct val="82000"/>
              </a:lnSpc>
              <a:spcBef>
                <a:spcPts val="1"/>
              </a:spcBef>
            </a:pPr>
            <a:endParaRPr lang="Arial" altLang="Arial" sz="1300" dirty="0">
              <a:latin typeface="Georgia" panose="02040502050405020303" pitchFamily="18" charset="0"/>
            </a:endParaRPr>
          </a:p>
          <a:p>
            <a:pPr eaLnBrk="0">
              <a:lnSpc>
                <a:spcPct val="108000"/>
              </a:lnSpc>
            </a:pPr>
            <a:r>
              <a:rPr lang="en-US" altLang="Arial" sz="1200" dirty="0" err="1"/>
              <a:t>Luôn</a:t>
            </a:r>
            <a:r>
              <a:rPr lang="en-US" altLang="Arial" sz="1200" dirty="0"/>
              <a:t> </a:t>
            </a:r>
            <a:r>
              <a:rPr lang="en-US" altLang="Arial" sz="1200" dirty="0" err="1"/>
              <a:t>duy</a:t>
            </a:r>
            <a:r>
              <a:rPr lang="en-US" altLang="Arial" sz="1200" dirty="0"/>
              <a:t> </a:t>
            </a:r>
            <a:r>
              <a:rPr lang="en-US" altLang="Arial" sz="1200" dirty="0" err="1"/>
              <a:t>trì</a:t>
            </a:r>
            <a:r>
              <a:rPr lang="en-US" altLang="Arial" sz="1200" dirty="0"/>
              <a:t> </a:t>
            </a:r>
            <a:r>
              <a:rPr lang="en-US" altLang="Arial" sz="1200" dirty="0" err="1"/>
              <a:t>các</a:t>
            </a:r>
            <a:r>
              <a:rPr lang="en-US" altLang="Arial" sz="1200" dirty="0"/>
              <a:t> </a:t>
            </a:r>
            <a:r>
              <a:rPr lang="en-US" altLang="Arial" sz="1200" dirty="0" err="1"/>
              <a:t>bản</a:t>
            </a:r>
            <a:r>
              <a:rPr lang="en-US" altLang="Arial" sz="1200" dirty="0"/>
              <a:t> </a:t>
            </a:r>
            <a:r>
              <a:rPr lang="en-US" altLang="Arial" sz="1200" dirty="0" err="1"/>
              <a:t>vá</a:t>
            </a:r>
            <a:r>
              <a:rPr lang="en-US" altLang="Arial" sz="1200" dirty="0"/>
              <a:t> </a:t>
            </a:r>
            <a:r>
              <a:rPr lang="en-US" altLang="Arial" sz="1200" dirty="0" err="1"/>
              <a:t>và</a:t>
            </a:r>
            <a:r>
              <a:rPr lang="en-US" altLang="Arial" sz="1200" dirty="0"/>
              <a:t> </a:t>
            </a:r>
            <a:r>
              <a:rPr lang="en-US" altLang="Arial" sz="1200" dirty="0" err="1"/>
              <a:t>cập</a:t>
            </a:r>
            <a:r>
              <a:rPr lang="en-US" altLang="Arial" sz="1200" dirty="0"/>
              <a:t> </a:t>
            </a:r>
            <a:r>
              <a:rPr lang="en-US" altLang="Arial" sz="1200" dirty="0" err="1"/>
              <a:t>nhật</a:t>
            </a:r>
            <a:r>
              <a:rPr lang="en-US" altLang="Arial" sz="1200" dirty="0"/>
              <a:t> </a:t>
            </a:r>
            <a:r>
              <a:rPr lang="en-US" altLang="Arial" sz="1200" dirty="0" err="1"/>
              <a:t>mới</a:t>
            </a:r>
            <a:r>
              <a:rPr lang="en-US" altLang="Arial" sz="1200" dirty="0"/>
              <a:t> </a:t>
            </a:r>
            <a:r>
              <a:rPr lang="en-US" altLang="Arial" sz="1200" dirty="0" err="1"/>
              <a:t>nhất</a:t>
            </a:r>
            <a:r>
              <a:rPr lang="en-US" altLang="Arial" sz="1200" dirty="0"/>
              <a:t> </a:t>
            </a:r>
            <a:r>
              <a:rPr lang="en-US" altLang="Arial" sz="1200" dirty="0" err="1"/>
              <a:t>cho</a:t>
            </a:r>
            <a:r>
              <a:rPr lang="en-US" altLang="Arial" sz="1200" dirty="0"/>
              <a:t> </a:t>
            </a:r>
            <a:r>
              <a:rPr lang="en-US" altLang="Arial" sz="1200" dirty="0" err="1"/>
              <a:t>hệ</a:t>
            </a:r>
            <a:r>
              <a:rPr lang="en-US" altLang="Arial" sz="1200" dirty="0"/>
              <a:t> </a:t>
            </a:r>
            <a:r>
              <a:rPr lang="en-US" altLang="Arial" sz="1200" dirty="0" err="1"/>
              <a:t>điều</a:t>
            </a:r>
            <a:r>
              <a:rPr lang="en-US" altLang="Arial" sz="1200" dirty="0"/>
              <a:t> </a:t>
            </a:r>
            <a:r>
              <a:rPr lang="en-US" altLang="Arial" sz="1200" dirty="0" err="1"/>
              <a:t>hành</a:t>
            </a:r>
            <a:r>
              <a:rPr lang="en-US" altLang="Arial" sz="1200" dirty="0"/>
              <a:t> </a:t>
            </a:r>
            <a:r>
              <a:rPr lang="en-US" altLang="Arial" sz="1200" dirty="0" err="1"/>
              <a:t>và</a:t>
            </a:r>
            <a:r>
              <a:rPr lang="en-US" altLang="Arial" sz="1200" dirty="0"/>
              <a:t> </a:t>
            </a:r>
            <a:r>
              <a:rPr lang="en-US" altLang="Arial" sz="1200" dirty="0" err="1"/>
              <a:t>các</a:t>
            </a:r>
            <a:r>
              <a:rPr lang="en-US" altLang="Arial" sz="1200" dirty="0"/>
              <a:t> </a:t>
            </a:r>
            <a:r>
              <a:rPr lang="en-US" altLang="Arial" sz="1200" dirty="0" err="1"/>
              <a:t>ứng</a:t>
            </a:r>
            <a:r>
              <a:rPr lang="en-US" altLang="Arial" sz="1200" dirty="0"/>
              <a:t> </a:t>
            </a:r>
            <a:r>
              <a:rPr lang="en-US" altLang="Arial" sz="1200" dirty="0" err="1"/>
              <a:t>dụng</a:t>
            </a:r>
            <a:r>
              <a:rPr lang="en-US" altLang="Arial" sz="1200" dirty="0"/>
              <a:t>. </a:t>
            </a:r>
            <a:r>
              <a:rPr lang="en-US" altLang="Arial" sz="1200" dirty="0" err="1"/>
              <a:t>Các</a:t>
            </a:r>
            <a:r>
              <a:rPr lang="en-US" altLang="Arial" sz="1200" dirty="0"/>
              <a:t> </a:t>
            </a:r>
            <a:r>
              <a:rPr lang="en-US" altLang="Arial" sz="1200" dirty="0" err="1"/>
              <a:t>nhà</a:t>
            </a:r>
            <a:r>
              <a:rPr lang="en-US" altLang="Arial" sz="1200" dirty="0"/>
              <a:t> </a:t>
            </a:r>
            <a:r>
              <a:rPr lang="en-US" altLang="Arial" sz="1200" dirty="0" err="1"/>
              <a:t>phát</a:t>
            </a:r>
            <a:r>
              <a:rPr lang="en-US" altLang="Arial" sz="1200" dirty="0"/>
              <a:t> </a:t>
            </a:r>
            <a:r>
              <a:rPr lang="en-US" altLang="Arial" sz="1200" dirty="0" err="1"/>
              <a:t>triển</a:t>
            </a:r>
            <a:r>
              <a:rPr lang="en-US" altLang="Arial" sz="1200" dirty="0"/>
              <a:t> </a:t>
            </a:r>
            <a:r>
              <a:rPr lang="en-US" altLang="Arial" sz="1200" dirty="0" err="1"/>
              <a:t>liên</a:t>
            </a:r>
            <a:r>
              <a:rPr lang="en-US" altLang="Arial" sz="1200" dirty="0"/>
              <a:t> </a:t>
            </a:r>
            <a:r>
              <a:rPr lang="en-US" altLang="Arial" sz="1200" dirty="0" err="1"/>
              <a:t>tục</a:t>
            </a:r>
            <a:r>
              <a:rPr lang="en-US" altLang="Arial" sz="1200" dirty="0"/>
              <a:t> </a:t>
            </a:r>
            <a:r>
              <a:rPr lang="en-US" altLang="Arial" sz="1200" dirty="0" err="1"/>
              <a:t>phát</a:t>
            </a:r>
            <a:r>
              <a:rPr lang="en-US" altLang="Arial" sz="1200" dirty="0"/>
              <a:t> </a:t>
            </a:r>
            <a:r>
              <a:rPr lang="en-US" altLang="Arial" sz="1200" dirty="0" err="1"/>
              <a:t>triển</a:t>
            </a:r>
            <a:r>
              <a:rPr lang="en-US" altLang="Arial" sz="1200" dirty="0"/>
              <a:t> </a:t>
            </a:r>
            <a:r>
              <a:rPr lang="en-US" altLang="Arial" sz="1200" dirty="0" err="1"/>
              <a:t>bản</a:t>
            </a:r>
            <a:r>
              <a:rPr lang="en-US" altLang="Arial" sz="1200" dirty="0"/>
              <a:t> </a:t>
            </a:r>
            <a:r>
              <a:rPr lang="en-US" altLang="Arial" sz="1200" dirty="0" err="1"/>
              <a:t>vá</a:t>
            </a:r>
            <a:r>
              <a:rPr lang="en-US" altLang="Arial" sz="1200" dirty="0"/>
              <a:t> </a:t>
            </a:r>
            <a:r>
              <a:rPr lang="en-US" altLang="Arial" sz="1200" dirty="0" err="1"/>
              <a:t>để</a:t>
            </a:r>
            <a:r>
              <a:rPr lang="en-US" altLang="Arial" sz="1200" dirty="0"/>
              <a:t> </a:t>
            </a:r>
            <a:r>
              <a:rPr lang="en-US" altLang="Arial" sz="1200" dirty="0" err="1"/>
              <a:t>sửa</a:t>
            </a:r>
            <a:r>
              <a:rPr lang="en-US" altLang="Arial" sz="1200" dirty="0"/>
              <a:t> </a:t>
            </a:r>
            <a:r>
              <a:rPr lang="en-US" altLang="Arial" sz="1200" dirty="0" err="1"/>
              <a:t>các</a:t>
            </a:r>
            <a:r>
              <a:rPr lang="en-US" altLang="Arial" sz="1200" dirty="0"/>
              <a:t> </a:t>
            </a:r>
            <a:r>
              <a:rPr lang="en-US" altLang="Arial" sz="1200" dirty="0" err="1"/>
              <a:t>lỗ</a:t>
            </a:r>
            <a:r>
              <a:rPr lang="en-US" altLang="Arial" sz="1200" dirty="0"/>
              <a:t> </a:t>
            </a:r>
            <a:r>
              <a:rPr lang="en-US" altLang="Arial" sz="1200" dirty="0" err="1"/>
              <a:t>hổng</a:t>
            </a:r>
            <a:r>
              <a:rPr lang="en-US" altLang="Arial" sz="1200" dirty="0"/>
              <a:t> </a:t>
            </a:r>
            <a:r>
              <a:rPr lang="en-US" altLang="Arial" sz="1200" dirty="0" err="1"/>
              <a:t>bảo</a:t>
            </a:r>
            <a:r>
              <a:rPr lang="en-US" altLang="Arial" sz="1200" dirty="0"/>
              <a:t> </a:t>
            </a:r>
            <a:r>
              <a:rPr lang="en-US" altLang="Arial" sz="1200" dirty="0" err="1"/>
              <a:t>mật</a:t>
            </a:r>
            <a:r>
              <a:rPr lang="en-US" altLang="Arial" sz="1200" dirty="0"/>
              <a:t> </a:t>
            </a:r>
            <a:r>
              <a:rPr lang="en-US" altLang="Arial" sz="1200" dirty="0" err="1"/>
              <a:t>mới</a:t>
            </a:r>
            <a:r>
              <a:rPr lang="en-US" altLang="Arial" sz="1200" dirty="0"/>
              <a:t>.</a:t>
            </a:r>
            <a:endParaRPr lang="Arial" altLang="Arial" sz="1200" dirty="0"/>
          </a:p>
        </p:txBody>
      </p:sp>
      <p:sp>
        <p:nvSpPr>
          <p:cNvPr id="130" name="textbox 130"/>
          <p:cNvSpPr/>
          <p:nvPr/>
        </p:nvSpPr>
        <p:spPr>
          <a:xfrm>
            <a:off x="4550148" y="1529773"/>
            <a:ext cx="1677586" cy="2382010"/>
          </a:xfrm>
          <a:prstGeom prst="rect">
            <a:avLst/>
          </a:prstGeom>
        </p:spPr>
        <p:txBody>
          <a:bodyPr vert="horz" wrap="square" lIns="0" tIns="0" rIns="0" bIns="0"/>
          <a:lstStyle/>
          <a:p>
            <a:pPr algn="l" rtl="0" eaLnBrk="0">
              <a:lnSpc>
                <a:spcPct val="111000"/>
              </a:lnSpc>
              <a:tabLst/>
            </a:pPr>
            <a:endParaRPr lang="Arial" altLang="Arial" sz="1300" dirty="0">
              <a:latin typeface="Georgia" panose="02040502050405020303" pitchFamily="18" charset="0"/>
            </a:endParaRPr>
          </a:p>
          <a:p>
            <a:pPr marL="26591" eaLnBrk="0">
              <a:lnSpc>
                <a:spcPct val="82000"/>
              </a:lnSpc>
              <a:spcBef>
                <a:spcPts val="1"/>
              </a:spcBef>
            </a:pPr>
            <a:r>
              <a:rPr lang="en-US" sz="1300" b="1" dirty="0" err="1">
                <a:latin typeface="Georgia" panose="02040502050405020303" pitchFamily="18" charset="0"/>
              </a:rPr>
              <a:t>Cài</a:t>
            </a:r>
            <a:r>
              <a:rPr lang="en-US" sz="1300" b="1" dirty="0">
                <a:latin typeface="Georgia" panose="02040502050405020303" pitchFamily="18" charset="0"/>
              </a:rPr>
              <a:t> </a:t>
            </a:r>
            <a:r>
              <a:rPr lang="en-US" sz="1300" b="1" dirty="0" err="1">
                <a:latin typeface="Georgia" panose="02040502050405020303" pitchFamily="18" charset="0"/>
              </a:rPr>
              <a:t>đặt</a:t>
            </a:r>
            <a:r>
              <a:rPr lang="en-US" sz="1300" b="1" dirty="0">
                <a:latin typeface="Georgia" panose="02040502050405020303" pitchFamily="18" charset="0"/>
              </a:rPr>
              <a:t> </a:t>
            </a:r>
            <a:r>
              <a:rPr lang="en-US" sz="1300" b="1" dirty="0" err="1">
                <a:latin typeface="Georgia" panose="02040502050405020303" pitchFamily="18" charset="0"/>
              </a:rPr>
              <a:t>phần</a:t>
            </a:r>
            <a:r>
              <a:rPr lang="en-US" sz="1300" b="1" dirty="0">
                <a:latin typeface="Georgia" panose="02040502050405020303" pitchFamily="18" charset="0"/>
              </a:rPr>
              <a:t> </a:t>
            </a:r>
            <a:r>
              <a:rPr lang="en-US" sz="1300" b="1" dirty="0" err="1">
                <a:latin typeface="Georgia" panose="02040502050405020303" pitchFamily="18" charset="0"/>
              </a:rPr>
              <a:t>mềm</a:t>
            </a:r>
            <a:r>
              <a:rPr lang="en-US" sz="1300" b="1" dirty="0">
                <a:latin typeface="Georgia" panose="02040502050405020303" pitchFamily="18" charset="0"/>
              </a:rPr>
              <a:t> </a:t>
            </a:r>
            <a:r>
              <a:rPr lang="en-US" sz="1300" b="1" dirty="0" err="1">
                <a:latin typeface="Georgia" panose="02040502050405020303" pitchFamily="18" charset="0"/>
              </a:rPr>
              <a:t>bảo</a:t>
            </a:r>
            <a:r>
              <a:rPr lang="en-US" sz="1300" b="1" dirty="0">
                <a:latin typeface="Georgia" panose="02040502050405020303" pitchFamily="18" charset="0"/>
              </a:rPr>
              <a:t> </a:t>
            </a:r>
            <a:r>
              <a:rPr lang="en-US" sz="1300" b="1" dirty="0" err="1">
                <a:latin typeface="Georgia" panose="02040502050405020303" pitchFamily="18" charset="0"/>
              </a:rPr>
              <a:t>mật</a:t>
            </a:r>
            <a:endParaRPr lang="Arial" altLang="Arial" sz="1300" dirty="0">
              <a:latin typeface="Georgia" panose="02040502050405020303" pitchFamily="18" charset="0"/>
            </a:endParaRPr>
          </a:p>
          <a:p>
            <a:pPr algn="l" rtl="0" eaLnBrk="0">
              <a:lnSpc>
                <a:spcPct val="108000"/>
              </a:lnSpc>
              <a:tabLst/>
            </a:pPr>
            <a:endParaRPr lang="en-US" altLang="Arial" sz="1300" dirty="0">
              <a:latin typeface="Georgia" panose="02040502050405020303" pitchFamily="18" charset="0"/>
            </a:endParaRPr>
          </a:p>
          <a:p>
            <a:pPr eaLnBrk="0">
              <a:lnSpc>
                <a:spcPct val="108000"/>
              </a:lnSpc>
            </a:pPr>
            <a:r>
              <a:rPr lang="en-US" sz="1200" dirty="0" err="1">
                <a:latin typeface="Georgia" panose="02040502050405020303" pitchFamily="18" charset="0"/>
              </a:rPr>
              <a:t>Sử</a:t>
            </a:r>
            <a:r>
              <a:rPr lang="en-US" sz="1200" dirty="0">
                <a:latin typeface="Georgia" panose="02040502050405020303" pitchFamily="18" charset="0"/>
              </a:rPr>
              <a:t> </a:t>
            </a:r>
            <a:r>
              <a:rPr lang="en-US" sz="1200" dirty="0" err="1">
                <a:latin typeface="Georgia" panose="02040502050405020303" pitchFamily="18" charset="0"/>
              </a:rPr>
              <a:t>dụng</a:t>
            </a:r>
            <a:r>
              <a:rPr lang="en-US" sz="1200" dirty="0">
                <a:latin typeface="Georgia" panose="02040502050405020303" pitchFamily="18" charset="0"/>
              </a:rPr>
              <a:t> </a:t>
            </a:r>
            <a:r>
              <a:rPr lang="en-US" sz="1200" dirty="0" err="1">
                <a:latin typeface="Georgia" panose="02040502050405020303" pitchFamily="18" charset="0"/>
              </a:rPr>
              <a:t>phần</a:t>
            </a:r>
            <a:r>
              <a:rPr lang="en-US" sz="1200" dirty="0">
                <a:latin typeface="Georgia" panose="02040502050405020303" pitchFamily="18" charset="0"/>
              </a:rPr>
              <a:t> </a:t>
            </a:r>
            <a:r>
              <a:rPr lang="en-US" sz="1200" dirty="0" err="1">
                <a:latin typeface="Georgia" panose="02040502050405020303" pitchFamily="18" charset="0"/>
              </a:rPr>
              <a:t>mềm</a:t>
            </a:r>
            <a:r>
              <a:rPr lang="en-US" sz="1200" dirty="0">
                <a:latin typeface="Georgia" panose="02040502050405020303" pitchFamily="18" charset="0"/>
              </a:rPr>
              <a:t> </a:t>
            </a:r>
            <a:r>
              <a:rPr lang="en-US" sz="1200" dirty="0" err="1">
                <a:latin typeface="Georgia" panose="02040502050405020303" pitchFamily="18" charset="0"/>
              </a:rPr>
              <a:t>diệt</a:t>
            </a:r>
            <a:r>
              <a:rPr lang="en-US" sz="1200" dirty="0">
                <a:latin typeface="Georgia" panose="02040502050405020303" pitchFamily="18" charset="0"/>
              </a:rPr>
              <a:t> virus, firewall </a:t>
            </a:r>
            <a:r>
              <a:rPr lang="en-US" sz="1200" dirty="0" err="1">
                <a:latin typeface="Georgia" panose="02040502050405020303" pitchFamily="18" charset="0"/>
              </a:rPr>
              <a:t>và</a:t>
            </a:r>
            <a:r>
              <a:rPr lang="en-US" sz="1200" dirty="0">
                <a:latin typeface="Georgia" panose="02040502050405020303" pitchFamily="18" charset="0"/>
              </a:rPr>
              <a:t> </a:t>
            </a:r>
            <a:r>
              <a:rPr lang="en-US" sz="1200" dirty="0" err="1">
                <a:latin typeface="Georgia" panose="02040502050405020303" pitchFamily="18" charset="0"/>
              </a:rPr>
              <a:t>ứng</a:t>
            </a:r>
            <a:r>
              <a:rPr lang="en-US" sz="1200" dirty="0">
                <a:latin typeface="Georgia" panose="02040502050405020303" pitchFamily="18" charset="0"/>
              </a:rPr>
              <a:t> </a:t>
            </a:r>
            <a:r>
              <a:rPr lang="en-US" sz="1200" dirty="0" err="1">
                <a:latin typeface="Georgia" panose="02040502050405020303" pitchFamily="18" charset="0"/>
              </a:rPr>
              <a:t>dụng</a:t>
            </a:r>
            <a:r>
              <a:rPr lang="en-US" sz="1200" dirty="0">
                <a:latin typeface="Georgia" panose="02040502050405020303" pitchFamily="18" charset="0"/>
              </a:rPr>
              <a:t> </a:t>
            </a:r>
            <a:r>
              <a:rPr lang="en-US" sz="1200" dirty="0" err="1">
                <a:latin typeface="Georgia" panose="02040502050405020303" pitchFamily="18" charset="0"/>
              </a:rPr>
              <a:t>chống</a:t>
            </a:r>
            <a:r>
              <a:rPr lang="en-US" sz="1200" dirty="0">
                <a:latin typeface="Georgia" panose="02040502050405020303" pitchFamily="18" charset="0"/>
              </a:rPr>
              <a:t> </a:t>
            </a:r>
            <a:r>
              <a:rPr lang="en-US" sz="1200" dirty="0" err="1">
                <a:latin typeface="Georgia" panose="02040502050405020303" pitchFamily="18" charset="0"/>
              </a:rPr>
              <a:t>phần</a:t>
            </a:r>
            <a:r>
              <a:rPr lang="en-US" sz="1200" dirty="0">
                <a:latin typeface="Georgia" panose="02040502050405020303" pitchFamily="18" charset="0"/>
              </a:rPr>
              <a:t> </a:t>
            </a:r>
            <a:r>
              <a:rPr lang="en-US" sz="1200" dirty="0" err="1">
                <a:latin typeface="Georgia" panose="02040502050405020303" pitchFamily="18" charset="0"/>
              </a:rPr>
              <a:t>mềm</a:t>
            </a:r>
            <a:r>
              <a:rPr lang="en-US" sz="1200" dirty="0">
                <a:latin typeface="Georgia" panose="02040502050405020303" pitchFamily="18" charset="0"/>
              </a:rPr>
              <a:t> </a:t>
            </a:r>
            <a:r>
              <a:rPr lang="en-US" sz="1200" dirty="0" err="1">
                <a:latin typeface="Georgia" panose="02040502050405020303" pitchFamily="18" charset="0"/>
              </a:rPr>
              <a:t>độc</a:t>
            </a:r>
            <a:r>
              <a:rPr lang="en-US" sz="1200" dirty="0">
                <a:latin typeface="Georgia" panose="02040502050405020303" pitchFamily="18" charset="0"/>
              </a:rPr>
              <a:t> </a:t>
            </a:r>
            <a:r>
              <a:rPr lang="en-US" sz="1200" dirty="0" err="1">
                <a:latin typeface="Georgia" panose="02040502050405020303" pitchFamily="18" charset="0"/>
              </a:rPr>
              <a:t>hại</a:t>
            </a:r>
            <a:r>
              <a:rPr lang="en-US" sz="1200" dirty="0">
                <a:latin typeface="Georgia" panose="02040502050405020303" pitchFamily="18" charset="0"/>
              </a:rPr>
              <a:t> </a:t>
            </a:r>
            <a:r>
              <a:rPr lang="en-US" sz="1200" dirty="0" err="1">
                <a:latin typeface="Georgia" panose="02040502050405020303" pitchFamily="18" charset="0"/>
              </a:rPr>
              <a:t>để</a:t>
            </a:r>
            <a:r>
              <a:rPr lang="en-US" sz="1200" dirty="0">
                <a:latin typeface="Georgia" panose="02040502050405020303" pitchFamily="18" charset="0"/>
              </a:rPr>
              <a:t> </a:t>
            </a:r>
            <a:r>
              <a:rPr lang="en-US" sz="1200" dirty="0" err="1">
                <a:latin typeface="Georgia" panose="02040502050405020303" pitchFamily="18" charset="0"/>
              </a:rPr>
              <a:t>ngăn</a:t>
            </a:r>
            <a:r>
              <a:rPr lang="en-US" sz="1200" dirty="0">
                <a:latin typeface="Georgia" panose="02040502050405020303" pitchFamily="18" charset="0"/>
              </a:rPr>
              <a:t> </a:t>
            </a:r>
            <a:r>
              <a:rPr lang="en-US" sz="1200" dirty="0" err="1">
                <a:latin typeface="Georgia" panose="02040502050405020303" pitchFamily="18" charset="0"/>
              </a:rPr>
              <a:t>chặn</a:t>
            </a:r>
            <a:r>
              <a:rPr lang="en-US" sz="1200" dirty="0">
                <a:latin typeface="Georgia" panose="02040502050405020303" pitchFamily="18" charset="0"/>
              </a:rPr>
              <a:t> </a:t>
            </a:r>
            <a:r>
              <a:rPr lang="en-US" sz="1200" dirty="0" err="1">
                <a:latin typeface="Georgia" panose="02040502050405020303" pitchFamily="18" charset="0"/>
              </a:rPr>
              <a:t>và</a:t>
            </a:r>
            <a:r>
              <a:rPr lang="en-US" sz="1200" dirty="0">
                <a:latin typeface="Georgia" panose="02040502050405020303" pitchFamily="18" charset="0"/>
              </a:rPr>
              <a:t> </a:t>
            </a:r>
            <a:r>
              <a:rPr lang="en-US" sz="1200" dirty="0" err="1">
                <a:latin typeface="Georgia" panose="02040502050405020303" pitchFamily="18" charset="0"/>
              </a:rPr>
              <a:t>phát</a:t>
            </a:r>
            <a:r>
              <a:rPr lang="en-US" sz="1200" dirty="0">
                <a:latin typeface="Georgia" panose="02040502050405020303" pitchFamily="18" charset="0"/>
              </a:rPr>
              <a:t> </a:t>
            </a:r>
            <a:r>
              <a:rPr lang="en-US" sz="1200" dirty="0" err="1">
                <a:latin typeface="Georgia" panose="02040502050405020303" pitchFamily="18" charset="0"/>
              </a:rPr>
              <a:t>hiện</a:t>
            </a:r>
            <a:r>
              <a:rPr lang="en-US" sz="1200" dirty="0">
                <a:latin typeface="Georgia" panose="02040502050405020303" pitchFamily="18" charset="0"/>
              </a:rPr>
              <a:t> </a:t>
            </a:r>
            <a:r>
              <a:rPr lang="en-US" sz="1200" dirty="0" err="1">
                <a:latin typeface="Georgia" panose="02040502050405020303" pitchFamily="18" charset="0"/>
              </a:rPr>
              <a:t>các</a:t>
            </a:r>
            <a:r>
              <a:rPr lang="en-US" sz="1200" dirty="0">
                <a:latin typeface="Georgia" panose="02040502050405020303" pitchFamily="18" charset="0"/>
              </a:rPr>
              <a:t> </a:t>
            </a:r>
            <a:r>
              <a:rPr lang="en-US" sz="1200" dirty="0" err="1">
                <a:latin typeface="Georgia" panose="02040502050405020303" pitchFamily="18" charset="0"/>
              </a:rPr>
              <a:t>mối</a:t>
            </a:r>
            <a:r>
              <a:rPr lang="en-US" sz="1200" dirty="0">
                <a:latin typeface="Georgia" panose="02040502050405020303" pitchFamily="18" charset="0"/>
              </a:rPr>
              <a:t> </a:t>
            </a:r>
            <a:r>
              <a:rPr lang="en-US" sz="1200" dirty="0" err="1">
                <a:latin typeface="Georgia" panose="02040502050405020303" pitchFamily="18" charset="0"/>
              </a:rPr>
              <a:t>đe</a:t>
            </a:r>
            <a:r>
              <a:rPr lang="en-US" sz="1200" dirty="0">
                <a:latin typeface="Georgia" panose="02040502050405020303" pitchFamily="18" charset="0"/>
              </a:rPr>
              <a:t> </a:t>
            </a:r>
            <a:r>
              <a:rPr lang="en-US" sz="1200" dirty="0" err="1">
                <a:latin typeface="Georgia" panose="02040502050405020303" pitchFamily="18" charset="0"/>
              </a:rPr>
              <a:t>dọa</a:t>
            </a:r>
            <a:r>
              <a:rPr lang="en-US" sz="1200" dirty="0">
                <a:latin typeface="Georgia" panose="02040502050405020303" pitchFamily="18" charset="0"/>
              </a:rPr>
              <a:t>.</a:t>
            </a:r>
            <a:endParaRPr lang="en-US" altLang="Arial" sz="1200" dirty="0">
              <a:latin typeface="Georgia" panose="02040502050405020303" pitchFamily="18" charset="0"/>
            </a:endParaRPr>
          </a:p>
          <a:p>
            <a:pPr algn="l" rtl="0" eaLnBrk="0">
              <a:lnSpc>
                <a:spcPct val="108000"/>
              </a:lnSpc>
              <a:tabLst/>
            </a:pPr>
            <a:endParaRPr lang="Arial" altLang="Arial" sz="1300" dirty="0">
              <a:latin typeface="Georgia" panose="02040502050405020303" pitchFamily="18" charset="0"/>
            </a:endParaRPr>
          </a:p>
        </p:txBody>
      </p:sp>
      <p:sp>
        <p:nvSpPr>
          <p:cNvPr id="131" name="textbox 131"/>
          <p:cNvSpPr/>
          <p:nvPr/>
        </p:nvSpPr>
        <p:spPr>
          <a:xfrm>
            <a:off x="2228432" y="4001553"/>
            <a:ext cx="1459230" cy="621030"/>
          </a:xfrm>
          <a:prstGeom prst="rect">
            <a:avLst/>
          </a:prstGeom>
        </p:spPr>
        <p:txBody>
          <a:bodyPr vert="horz" wrap="square" lIns="0" tIns="0" rIns="0" bIns="0"/>
          <a:lstStyle/>
          <a:p>
            <a:pPr algn="l" rtl="0" eaLnBrk="0">
              <a:lnSpc>
                <a:spcPct val="67971"/>
              </a:lnSpc>
              <a:tabLst/>
            </a:pPr>
            <a:endParaRPr lang="Arial" altLang="Arial" sz="1200" dirty="0"/>
          </a:p>
        </p:txBody>
      </p:sp>
      <p:sp>
        <p:nvSpPr>
          <p:cNvPr id="132" name="textbox 132"/>
          <p:cNvSpPr/>
          <p:nvPr/>
        </p:nvSpPr>
        <p:spPr>
          <a:xfrm>
            <a:off x="4550148" y="3520492"/>
            <a:ext cx="1459230" cy="621030"/>
          </a:xfrm>
          <a:prstGeom prst="rect">
            <a:avLst/>
          </a:prstGeom>
        </p:spPr>
        <p:txBody>
          <a:bodyPr vert="horz" wrap="square" lIns="0" tIns="0" rIns="0" bIns="0"/>
          <a:lstStyle/>
          <a:p>
            <a:pPr algn="l" rtl="0" eaLnBrk="0">
              <a:lnSpc>
                <a:spcPct val="67971"/>
              </a:lnSpc>
              <a:tabLst/>
            </a:pPr>
            <a:endParaRPr lang="Arial" altLang="Arial" sz="100" dirty="0"/>
          </a:p>
        </p:txBody>
      </p:sp>
      <p:sp>
        <p:nvSpPr>
          <p:cNvPr id="133" name="textbox 133"/>
          <p:cNvSpPr/>
          <p:nvPr/>
        </p:nvSpPr>
        <p:spPr>
          <a:xfrm>
            <a:off x="6901294" y="3115138"/>
            <a:ext cx="1191894" cy="362584"/>
          </a:xfrm>
          <a:prstGeom prst="rect">
            <a:avLst/>
          </a:prstGeom>
        </p:spPr>
        <p:txBody>
          <a:bodyPr vert="horz" wrap="square" lIns="0" tIns="0" rIns="0" bIns="0"/>
          <a:lstStyle/>
          <a:p>
            <a:pPr algn="l" rtl="0" eaLnBrk="0">
              <a:lnSpc>
                <a:spcPct val="111000"/>
              </a:lnSpc>
              <a:tabLst/>
            </a:pPr>
            <a:endParaRPr lang="Arial" altLang="Arial" sz="500" dirty="0"/>
          </a:p>
          <a:p>
            <a:pPr marL="12700" algn="l" rtl="0" eaLnBrk="0">
              <a:lnSpc>
                <a:spcPct val="82000"/>
              </a:lnSpc>
              <a:spcBef>
                <a:spcPts val="1"/>
              </a:spcBef>
              <a:tabLst/>
            </a:pPr>
            <a:endParaRPr lang="Arial" altLang="Arial" sz="2000" dirty="0"/>
          </a:p>
        </p:txBody>
      </p:sp>
      <p:sp>
        <p:nvSpPr>
          <p:cNvPr id="134" name="textbox 134"/>
          <p:cNvSpPr/>
          <p:nvPr/>
        </p:nvSpPr>
        <p:spPr>
          <a:xfrm>
            <a:off x="6896089" y="2415246"/>
            <a:ext cx="665480" cy="2209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536"/>
              </a:lnSpc>
              <a:tabLst/>
            </a:pPr>
            <a:endParaRPr lang="Arial" altLang="Arial" sz="1200" dirty="0"/>
          </a:p>
        </p:txBody>
      </p:sp>
      <p:sp>
        <p:nvSpPr>
          <p:cNvPr id="135" name="textbox 135"/>
          <p:cNvSpPr/>
          <p:nvPr/>
        </p:nvSpPr>
        <p:spPr>
          <a:xfrm>
            <a:off x="2292567" y="2415246"/>
            <a:ext cx="665480" cy="2209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536"/>
              </a:lnSpc>
              <a:tabLst/>
            </a:pPr>
            <a:endParaRPr lang="Arial" altLang="Arial" sz="1200" dirty="0"/>
          </a:p>
        </p:txBody>
      </p:sp>
    </p:spTree>
    <p:extLst>
      <p:ext uri="{BB962C8B-B14F-4D97-AF65-F5344CB8AC3E}">
        <p14:creationId xmlns:p14="http://schemas.microsoft.com/office/powerpoint/2010/main" val="350481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1"/>
          <p:cNvPicPr>
            <a:picLocks noChangeAspect="1"/>
          </p:cNvPicPr>
          <p:nvPr/>
        </p:nvPicPr>
        <p:blipFill>
          <a:blip r:embed="rId2"/>
          <a:stretch>
            <a:fillRect/>
          </a:stretch>
        </p:blipFill>
        <p:spPr>
          <a:xfrm rot="21600000">
            <a:off x="0" y="0"/>
            <a:ext cx="3057143" cy="2383535"/>
          </a:xfrm>
          <a:prstGeom prst="rect">
            <a:avLst/>
          </a:prstGeom>
        </p:spPr>
      </p:pic>
      <p:grpSp>
        <p:nvGrpSpPr>
          <p:cNvPr id="16" name="group 16"/>
          <p:cNvGrpSpPr/>
          <p:nvPr/>
        </p:nvGrpSpPr>
        <p:grpSpPr>
          <a:xfrm rot="21600000">
            <a:off x="6086855" y="2761488"/>
            <a:ext cx="3057144" cy="2382011"/>
            <a:chOff x="0" y="0"/>
            <a:chExt cx="3057144" cy="2382011"/>
          </a:xfrm>
        </p:grpSpPr>
        <p:pic>
          <p:nvPicPr>
            <p:cNvPr id="122" name="picture 122"/>
            <p:cNvPicPr>
              <a:picLocks noChangeAspect="1"/>
            </p:cNvPicPr>
            <p:nvPr/>
          </p:nvPicPr>
          <p:blipFill>
            <a:blip r:embed="rId3"/>
            <a:stretch>
              <a:fillRect/>
            </a:stretch>
          </p:blipFill>
          <p:spPr>
            <a:xfrm rot="21600000">
              <a:off x="0" y="0"/>
              <a:ext cx="3057144" cy="2382011"/>
            </a:xfrm>
            <a:prstGeom prst="rect">
              <a:avLst/>
            </a:prstGeom>
          </p:spPr>
        </p:pic>
        <p:sp>
          <p:nvSpPr>
            <p:cNvPr id="123" name="textbox 123"/>
            <p:cNvSpPr/>
            <p:nvPr/>
          </p:nvSpPr>
          <p:spPr>
            <a:xfrm>
              <a:off x="-12700" y="-12700"/>
              <a:ext cx="3082925" cy="2442210"/>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7497"/>
                </a:lnSpc>
                <a:tabLst/>
              </a:pPr>
              <a:endParaRPr lang="Arial" altLang="Arial" sz="100" dirty="0"/>
            </a:p>
          </p:txBody>
        </p:sp>
      </p:grpSp>
      <p:sp>
        <p:nvSpPr>
          <p:cNvPr id="124" name="textbox 124"/>
          <p:cNvSpPr/>
          <p:nvPr/>
        </p:nvSpPr>
        <p:spPr>
          <a:xfrm>
            <a:off x="3286131" y="378267"/>
            <a:ext cx="5247640" cy="411480"/>
          </a:xfrm>
          <a:prstGeom prst="rect">
            <a:avLst/>
          </a:prstGeom>
        </p:spPr>
        <p:txBody>
          <a:bodyPr vert="horz" wrap="square" lIns="0" tIns="0" rIns="0" bIns="0"/>
          <a:lstStyle/>
          <a:p>
            <a:pPr algn="l" rtl="0" eaLnBrk="0">
              <a:lnSpc>
                <a:spcPct val="83341"/>
              </a:lnSpc>
              <a:tabLst/>
            </a:pPr>
            <a:endParaRPr lang="Arial" altLang="Arial" sz="100" dirty="0"/>
          </a:p>
          <a:p>
            <a:pPr marL="12700" eaLnBrk="0">
              <a:lnSpc>
                <a:spcPts val="3039"/>
              </a:lnSpc>
            </a:pPr>
            <a:r>
              <a:rPr lang="en-US" altLang="Arial" sz="2300" dirty="0" err="1"/>
              <a:t>Các</a:t>
            </a:r>
            <a:r>
              <a:rPr lang="en-US" altLang="Arial" sz="2300" dirty="0"/>
              <a:t> </a:t>
            </a:r>
            <a:r>
              <a:rPr lang="en-US" altLang="Arial" sz="2300" dirty="0" err="1"/>
              <a:t>biện</a:t>
            </a:r>
            <a:r>
              <a:rPr lang="en-US" altLang="Arial" sz="2300" dirty="0"/>
              <a:t> </a:t>
            </a:r>
            <a:r>
              <a:rPr lang="en-US" altLang="Arial" sz="2300" dirty="0" err="1"/>
              <a:t>pháp</a:t>
            </a:r>
            <a:r>
              <a:rPr lang="en-US" altLang="Arial" sz="2300" dirty="0"/>
              <a:t> </a:t>
            </a:r>
            <a:r>
              <a:rPr lang="en-US" altLang="Arial" sz="2300" dirty="0" err="1"/>
              <a:t>phòng</a:t>
            </a:r>
            <a:r>
              <a:rPr lang="en-US" altLang="Arial" sz="2300" dirty="0"/>
              <a:t> </a:t>
            </a:r>
            <a:r>
              <a:rPr lang="en-US" altLang="Arial" sz="2300" dirty="0" err="1"/>
              <a:t>ngứa</a:t>
            </a:r>
            <a:r>
              <a:rPr lang="en-US" altLang="Arial" sz="2300" dirty="0"/>
              <a:t> </a:t>
            </a:r>
            <a:r>
              <a:rPr lang="en-US" altLang="Arial" sz="2300" dirty="0" err="1"/>
              <a:t>và</a:t>
            </a:r>
            <a:r>
              <a:rPr lang="en-US" altLang="Arial" sz="2300" dirty="0"/>
              <a:t> </a:t>
            </a:r>
            <a:r>
              <a:rPr lang="en-US" altLang="Arial" sz="2300" dirty="0" err="1"/>
              <a:t>đối</a:t>
            </a:r>
            <a:r>
              <a:rPr lang="en-US" altLang="Arial" sz="2300" dirty="0"/>
              <a:t> </a:t>
            </a:r>
            <a:r>
              <a:rPr lang="en-US" altLang="Arial" sz="2300" dirty="0" err="1"/>
              <a:t>phó</a:t>
            </a:r>
            <a:r>
              <a:rPr lang="en-US" altLang="Arial" sz="2300" dirty="0"/>
              <a:t>?(2)</a:t>
            </a:r>
            <a:endParaRPr lang="Arial" altLang="Arial" sz="2300" dirty="0"/>
          </a:p>
        </p:txBody>
      </p:sp>
      <p:pic>
        <p:nvPicPr>
          <p:cNvPr id="125" name="picture 125"/>
          <p:cNvPicPr>
            <a:picLocks noChangeAspect="1"/>
          </p:cNvPicPr>
          <p:nvPr/>
        </p:nvPicPr>
        <p:blipFill>
          <a:blip r:embed="rId4"/>
          <a:stretch>
            <a:fillRect/>
          </a:stretch>
        </p:blipFill>
        <p:spPr>
          <a:xfrm rot="21600000">
            <a:off x="1801367" y="1682496"/>
            <a:ext cx="4880467" cy="301751"/>
          </a:xfrm>
          <a:prstGeom prst="rect">
            <a:avLst/>
          </a:prstGeom>
        </p:spPr>
      </p:pic>
      <p:sp>
        <p:nvSpPr>
          <p:cNvPr id="128" name="textbox 128"/>
          <p:cNvSpPr/>
          <p:nvPr/>
        </p:nvSpPr>
        <p:spPr>
          <a:xfrm>
            <a:off x="6871864" y="1682495"/>
            <a:ext cx="1595801" cy="2267649"/>
          </a:xfrm>
          <a:prstGeom prst="rect">
            <a:avLst/>
          </a:prstGeom>
        </p:spPr>
        <p:txBody>
          <a:bodyPr vert="horz" wrap="square" lIns="0" tIns="0" rIns="0" bIns="0"/>
          <a:lstStyle/>
          <a:p>
            <a:pPr algn="l" rtl="0" eaLnBrk="0">
              <a:lnSpc>
                <a:spcPct val="111000"/>
              </a:lnSpc>
              <a:tabLst/>
            </a:pPr>
            <a:endParaRPr lang="Arial" altLang="Arial" sz="500" dirty="0">
              <a:latin typeface="Georgia" panose="02040502050405020303" pitchFamily="18" charset="0"/>
            </a:endParaRPr>
          </a:p>
          <a:p>
            <a:pPr marL="26591" eaLnBrk="0">
              <a:lnSpc>
                <a:spcPct val="82000"/>
              </a:lnSpc>
              <a:spcBef>
                <a:spcPts val="1"/>
              </a:spcBef>
            </a:pPr>
            <a:r>
              <a:rPr lang="en-US" sz="1300" b="1" dirty="0" err="1">
                <a:latin typeface="Georgia" panose="02040502050405020303" pitchFamily="18" charset="0"/>
              </a:rPr>
              <a:t>Liên</a:t>
            </a:r>
            <a:r>
              <a:rPr lang="en-US" sz="1300" b="1" dirty="0">
                <a:latin typeface="Georgia" panose="02040502050405020303" pitchFamily="18" charset="0"/>
              </a:rPr>
              <a:t> </a:t>
            </a:r>
            <a:r>
              <a:rPr lang="en-US" sz="1300" b="1" dirty="0" err="1">
                <a:latin typeface="Georgia" panose="02040502050405020303" pitchFamily="18" charset="0"/>
              </a:rPr>
              <a:t>tục</a:t>
            </a:r>
            <a:r>
              <a:rPr lang="en-US" sz="1300" b="1" dirty="0">
                <a:latin typeface="Georgia" panose="02040502050405020303" pitchFamily="18" charset="0"/>
              </a:rPr>
              <a:t> </a:t>
            </a:r>
            <a:r>
              <a:rPr lang="en-US" sz="1300" b="1" dirty="0" err="1">
                <a:latin typeface="Georgia" panose="02040502050405020303" pitchFamily="18" charset="0"/>
              </a:rPr>
              <a:t>cập</a:t>
            </a:r>
            <a:r>
              <a:rPr lang="en-US" sz="1300" b="1" dirty="0">
                <a:latin typeface="Georgia" panose="02040502050405020303" pitchFamily="18" charset="0"/>
              </a:rPr>
              <a:t> </a:t>
            </a:r>
            <a:r>
              <a:rPr lang="en-US" sz="1300" b="1" dirty="0" err="1">
                <a:latin typeface="Georgia" panose="02040502050405020303" pitchFamily="18" charset="0"/>
              </a:rPr>
              <a:t>nhật</a:t>
            </a:r>
            <a:r>
              <a:rPr lang="en-US" sz="1300" b="1" dirty="0">
                <a:latin typeface="Georgia" panose="02040502050405020303" pitchFamily="18" charset="0"/>
              </a:rPr>
              <a:t> </a:t>
            </a:r>
            <a:r>
              <a:rPr lang="en-US" sz="1300" b="1" dirty="0" err="1">
                <a:latin typeface="Georgia" panose="02040502050405020303" pitchFamily="18" charset="0"/>
              </a:rPr>
              <a:t>kiến</a:t>
            </a:r>
            <a:r>
              <a:rPr lang="en-US" sz="1300" b="1" dirty="0">
                <a:latin typeface="Georgia" panose="02040502050405020303" pitchFamily="18" charset="0"/>
              </a:rPr>
              <a:t> </a:t>
            </a:r>
            <a:r>
              <a:rPr lang="en-US" sz="1300" b="1" dirty="0" err="1">
                <a:latin typeface="Georgia" panose="02040502050405020303" pitchFamily="18" charset="0"/>
              </a:rPr>
              <a:t>thức</a:t>
            </a:r>
            <a:r>
              <a:rPr lang="en-US" sz="1300" dirty="0">
                <a:latin typeface="Georgia" panose="02040502050405020303" pitchFamily="18" charset="0"/>
              </a:rPr>
              <a:t>:</a:t>
            </a:r>
          </a:p>
          <a:p>
            <a:pPr marL="26591" eaLnBrk="0">
              <a:lnSpc>
                <a:spcPct val="82000"/>
              </a:lnSpc>
              <a:spcBef>
                <a:spcPts val="1"/>
              </a:spcBef>
            </a:pPr>
            <a:endParaRPr lang="en-US" sz="1300" b="1" dirty="0">
              <a:latin typeface="Georgia" panose="02040502050405020303" pitchFamily="18" charset="0"/>
            </a:endParaRPr>
          </a:p>
          <a:p>
            <a:pPr marL="26591" eaLnBrk="0">
              <a:lnSpc>
                <a:spcPct val="82000"/>
              </a:lnSpc>
              <a:spcBef>
                <a:spcPts val="1"/>
              </a:spcBef>
            </a:pPr>
            <a:r>
              <a:rPr lang="en-US" sz="1300" b="1" dirty="0">
                <a:latin typeface="Georgia" panose="02040502050405020303" pitchFamily="18" charset="0"/>
              </a:rPr>
              <a:t>	</a:t>
            </a:r>
          </a:p>
          <a:p>
            <a:pPr marL="26591" eaLnBrk="0">
              <a:lnSpc>
                <a:spcPct val="82000"/>
              </a:lnSpc>
              <a:spcBef>
                <a:spcPts val="1"/>
              </a:spcBef>
            </a:pPr>
            <a:r>
              <a:rPr lang="vi-VN" sz="1200" dirty="0"/>
              <a:t>Theo dõi các xu hướng mới về mã độc và triển khai các biện pháp bảo mật mới nhất để bảo vệ hệ thống.</a:t>
            </a:r>
            <a:endParaRPr lang="en-US" sz="1200" b="1" dirty="0">
              <a:latin typeface="Georgia" panose="02040502050405020303" pitchFamily="18" charset="0"/>
            </a:endParaRPr>
          </a:p>
          <a:p>
            <a:pPr marL="26591" eaLnBrk="0">
              <a:lnSpc>
                <a:spcPct val="82000"/>
              </a:lnSpc>
              <a:spcBef>
                <a:spcPts val="1"/>
              </a:spcBef>
            </a:pPr>
            <a:endParaRPr lang="en-US" altLang="Arial" sz="1300" b="1" dirty="0">
              <a:latin typeface="Georgia" panose="02040502050405020303" pitchFamily="18" charset="0"/>
            </a:endParaRPr>
          </a:p>
          <a:p>
            <a:pPr algn="l" rtl="0" eaLnBrk="0">
              <a:lnSpc>
                <a:spcPct val="108000"/>
              </a:lnSpc>
              <a:tabLst/>
            </a:pPr>
            <a:endParaRPr lang="Arial" altLang="Arial" sz="500" dirty="0">
              <a:latin typeface="Georgia" panose="02040502050405020303" pitchFamily="18" charset="0"/>
            </a:endParaRPr>
          </a:p>
        </p:txBody>
      </p:sp>
      <p:sp>
        <p:nvSpPr>
          <p:cNvPr id="129" name="textbox 129"/>
          <p:cNvSpPr/>
          <p:nvPr/>
        </p:nvSpPr>
        <p:spPr>
          <a:xfrm>
            <a:off x="2283879" y="1644133"/>
            <a:ext cx="1659975" cy="1962667"/>
          </a:xfrm>
          <a:prstGeom prst="rect">
            <a:avLst/>
          </a:prstGeom>
        </p:spPr>
        <p:txBody>
          <a:bodyPr vert="horz" wrap="square" lIns="0" tIns="0" rIns="0" bIns="0"/>
          <a:lstStyle/>
          <a:p>
            <a:pPr algn="l" rtl="0" eaLnBrk="0">
              <a:lnSpc>
                <a:spcPct val="111000"/>
              </a:lnSpc>
              <a:tabLst/>
            </a:pPr>
            <a:endParaRPr lang="Arial" altLang="Arial" sz="500" dirty="0"/>
          </a:p>
          <a:p>
            <a:pPr marL="26591" eaLnBrk="0">
              <a:lnSpc>
                <a:spcPct val="82000"/>
              </a:lnSpc>
              <a:spcBef>
                <a:spcPts val="1"/>
              </a:spcBef>
            </a:pPr>
            <a:r>
              <a:rPr lang="en-US" sz="1300" b="1" dirty="0" err="1">
                <a:latin typeface="Georgia" panose="02040502050405020303" pitchFamily="18" charset="0"/>
              </a:rPr>
              <a:t>Phân</a:t>
            </a:r>
            <a:r>
              <a:rPr lang="en-US" sz="1300" b="1" dirty="0">
                <a:latin typeface="Georgia" panose="02040502050405020303" pitchFamily="18" charset="0"/>
              </a:rPr>
              <a:t> </a:t>
            </a:r>
            <a:r>
              <a:rPr lang="en-US" sz="1300" b="1" dirty="0" err="1">
                <a:latin typeface="Georgia" panose="02040502050405020303" pitchFamily="18" charset="0"/>
              </a:rPr>
              <a:t>tích</a:t>
            </a:r>
            <a:r>
              <a:rPr lang="en-US" sz="1300" b="1" dirty="0">
                <a:latin typeface="Georgia" panose="02040502050405020303" pitchFamily="18" charset="0"/>
              </a:rPr>
              <a:t> email </a:t>
            </a:r>
            <a:r>
              <a:rPr lang="en-US" sz="1300" b="1" dirty="0" err="1">
                <a:latin typeface="Georgia" panose="02040502050405020303" pitchFamily="18" charset="0"/>
              </a:rPr>
              <a:t>và</a:t>
            </a:r>
            <a:r>
              <a:rPr lang="en-US" sz="1300" b="1" dirty="0">
                <a:latin typeface="Georgia" panose="02040502050405020303" pitchFamily="18" charset="0"/>
              </a:rPr>
              <a:t> </a:t>
            </a:r>
            <a:r>
              <a:rPr lang="en-US" sz="1300" b="1" dirty="0" err="1">
                <a:latin typeface="Georgia" panose="02040502050405020303" pitchFamily="18" charset="0"/>
              </a:rPr>
              <a:t>tệp</a:t>
            </a:r>
            <a:r>
              <a:rPr lang="en-US" sz="1300" b="1" dirty="0">
                <a:latin typeface="Georgia" panose="02040502050405020303" pitchFamily="18" charset="0"/>
              </a:rPr>
              <a:t> </a:t>
            </a:r>
            <a:r>
              <a:rPr lang="en-US" sz="1300" b="1" dirty="0" err="1">
                <a:latin typeface="Georgia" panose="02040502050405020303" pitchFamily="18" charset="0"/>
              </a:rPr>
              <a:t>đính</a:t>
            </a:r>
            <a:r>
              <a:rPr lang="en-US" sz="1300" b="1" dirty="0">
                <a:latin typeface="Georgia" panose="02040502050405020303" pitchFamily="18" charset="0"/>
              </a:rPr>
              <a:t> </a:t>
            </a:r>
            <a:r>
              <a:rPr lang="en-US" sz="1300" b="1" dirty="0" err="1">
                <a:latin typeface="Georgia" panose="02040502050405020303" pitchFamily="18" charset="0"/>
              </a:rPr>
              <a:t>kèm</a:t>
            </a:r>
            <a:endParaRPr lang="en-US" sz="1300" dirty="0">
              <a:latin typeface="Georgia" panose="02040502050405020303" pitchFamily="18" charset="0"/>
            </a:endParaRPr>
          </a:p>
          <a:p>
            <a:pPr marL="26591" eaLnBrk="0">
              <a:lnSpc>
                <a:spcPct val="82000"/>
              </a:lnSpc>
              <a:spcBef>
                <a:spcPts val="1"/>
              </a:spcBef>
            </a:pPr>
            <a:endParaRPr lang="en-US" altLang="Arial" sz="1300" dirty="0">
              <a:latin typeface="Georgia" panose="02040502050405020303" pitchFamily="18" charset="0"/>
            </a:endParaRPr>
          </a:p>
          <a:p>
            <a:pPr marL="26591" eaLnBrk="0">
              <a:lnSpc>
                <a:spcPct val="82000"/>
              </a:lnSpc>
              <a:spcBef>
                <a:spcPts val="1"/>
              </a:spcBef>
            </a:pPr>
            <a:endParaRPr lang="Arial" altLang="Arial" sz="1300" dirty="0">
              <a:latin typeface="Georgia" panose="02040502050405020303" pitchFamily="18" charset="0"/>
            </a:endParaRPr>
          </a:p>
          <a:p>
            <a:pPr eaLnBrk="0">
              <a:lnSpc>
                <a:spcPct val="108000"/>
              </a:lnSpc>
            </a:pPr>
            <a:r>
              <a:rPr lang="en-US" sz="1200" dirty="0" err="1">
                <a:latin typeface="Georgia" panose="02040502050405020303" pitchFamily="18" charset="0"/>
              </a:rPr>
              <a:t>Cẩn</a:t>
            </a:r>
            <a:r>
              <a:rPr lang="en-US" sz="1200" dirty="0">
                <a:latin typeface="Georgia" panose="02040502050405020303" pitchFamily="18" charset="0"/>
              </a:rPr>
              <a:t> </a:t>
            </a:r>
            <a:r>
              <a:rPr lang="en-US" sz="1200" dirty="0" err="1">
                <a:latin typeface="Georgia" panose="02040502050405020303" pitchFamily="18" charset="0"/>
              </a:rPr>
              <a:t>thận</a:t>
            </a:r>
            <a:r>
              <a:rPr lang="en-US" sz="1200" dirty="0">
                <a:latin typeface="Georgia" panose="02040502050405020303" pitchFamily="18" charset="0"/>
              </a:rPr>
              <a:t> </a:t>
            </a:r>
            <a:r>
              <a:rPr lang="en-US" sz="1200" dirty="0" err="1">
                <a:latin typeface="Georgia" panose="02040502050405020303" pitchFamily="18" charset="0"/>
              </a:rPr>
              <a:t>khi</a:t>
            </a:r>
            <a:r>
              <a:rPr lang="en-US" sz="1200" dirty="0">
                <a:latin typeface="Georgia" panose="02040502050405020303" pitchFamily="18" charset="0"/>
              </a:rPr>
              <a:t> </a:t>
            </a:r>
            <a:r>
              <a:rPr lang="en-US" sz="1200" dirty="0" err="1">
                <a:latin typeface="Georgia" panose="02040502050405020303" pitchFamily="18" charset="0"/>
              </a:rPr>
              <a:t>mở</a:t>
            </a:r>
            <a:r>
              <a:rPr lang="en-US" sz="1200" dirty="0">
                <a:latin typeface="Georgia" panose="02040502050405020303" pitchFamily="18" charset="0"/>
              </a:rPr>
              <a:t> email </a:t>
            </a:r>
            <a:r>
              <a:rPr lang="en-US" sz="1200" dirty="0" err="1">
                <a:latin typeface="Georgia" panose="02040502050405020303" pitchFamily="18" charset="0"/>
              </a:rPr>
              <a:t>từ</a:t>
            </a:r>
            <a:r>
              <a:rPr lang="en-US" sz="1200" dirty="0">
                <a:latin typeface="Georgia" panose="02040502050405020303" pitchFamily="18" charset="0"/>
              </a:rPr>
              <a:t> </a:t>
            </a:r>
            <a:r>
              <a:rPr lang="en-US" sz="1200" dirty="0" err="1">
                <a:latin typeface="Georgia" panose="02040502050405020303" pitchFamily="18" charset="0"/>
              </a:rPr>
              <a:t>nguồn</a:t>
            </a:r>
            <a:r>
              <a:rPr lang="en-US" sz="1200" dirty="0">
                <a:latin typeface="Georgia" panose="02040502050405020303" pitchFamily="18" charset="0"/>
              </a:rPr>
              <a:t> </a:t>
            </a:r>
            <a:r>
              <a:rPr lang="en-US" sz="1200" dirty="0" err="1">
                <a:latin typeface="Georgia" panose="02040502050405020303" pitchFamily="18" charset="0"/>
              </a:rPr>
              <a:t>không</a:t>
            </a:r>
            <a:r>
              <a:rPr lang="en-US" sz="1200" dirty="0">
                <a:latin typeface="Georgia" panose="02040502050405020303" pitchFamily="18" charset="0"/>
              </a:rPr>
              <a:t> </a:t>
            </a:r>
            <a:r>
              <a:rPr lang="en-US" sz="1200" dirty="0" err="1">
                <a:latin typeface="Georgia" panose="02040502050405020303" pitchFamily="18" charset="0"/>
              </a:rPr>
              <a:t>xác</a:t>
            </a:r>
            <a:r>
              <a:rPr lang="en-US" sz="1200" dirty="0">
                <a:latin typeface="Georgia" panose="02040502050405020303" pitchFamily="18" charset="0"/>
              </a:rPr>
              <a:t> </a:t>
            </a:r>
            <a:r>
              <a:rPr lang="en-US" sz="1200" dirty="0" err="1">
                <a:latin typeface="Georgia" panose="02040502050405020303" pitchFamily="18" charset="0"/>
              </a:rPr>
              <a:t>định</a:t>
            </a:r>
            <a:r>
              <a:rPr lang="en-US" sz="1200" dirty="0">
                <a:latin typeface="Georgia" panose="02040502050405020303" pitchFamily="18" charset="0"/>
              </a:rPr>
              <a:t> </a:t>
            </a:r>
            <a:r>
              <a:rPr lang="en-US" sz="1200" dirty="0" err="1">
                <a:latin typeface="Georgia" panose="02040502050405020303" pitchFamily="18" charset="0"/>
              </a:rPr>
              <a:t>và</a:t>
            </a:r>
            <a:r>
              <a:rPr lang="en-US" sz="1200" dirty="0">
                <a:latin typeface="Georgia" panose="02040502050405020303" pitchFamily="18" charset="0"/>
              </a:rPr>
              <a:t> </a:t>
            </a:r>
            <a:r>
              <a:rPr lang="en-US" sz="1200" dirty="0" err="1">
                <a:latin typeface="Georgia" panose="02040502050405020303" pitchFamily="18" charset="0"/>
              </a:rPr>
              <a:t>không</a:t>
            </a:r>
            <a:r>
              <a:rPr lang="en-US" sz="1200" dirty="0">
                <a:latin typeface="Georgia" panose="02040502050405020303" pitchFamily="18" charset="0"/>
              </a:rPr>
              <a:t> </a:t>
            </a:r>
            <a:r>
              <a:rPr lang="en-US" sz="1200" dirty="0" err="1">
                <a:latin typeface="Georgia" panose="02040502050405020303" pitchFamily="18" charset="0"/>
              </a:rPr>
              <a:t>mở</a:t>
            </a:r>
            <a:r>
              <a:rPr lang="en-US" sz="1200" dirty="0">
                <a:latin typeface="Georgia" panose="02040502050405020303" pitchFamily="18" charset="0"/>
              </a:rPr>
              <a:t> </a:t>
            </a:r>
            <a:r>
              <a:rPr lang="en-US" sz="1200" dirty="0" err="1">
                <a:latin typeface="Georgia" panose="02040502050405020303" pitchFamily="18" charset="0"/>
              </a:rPr>
              <a:t>các</a:t>
            </a:r>
            <a:r>
              <a:rPr lang="en-US" sz="1200" dirty="0">
                <a:latin typeface="Georgia" panose="02040502050405020303" pitchFamily="18" charset="0"/>
              </a:rPr>
              <a:t> </a:t>
            </a:r>
            <a:r>
              <a:rPr lang="en-US" sz="1200" dirty="0" err="1">
                <a:latin typeface="Georgia" panose="02040502050405020303" pitchFamily="18" charset="0"/>
              </a:rPr>
              <a:t>tệp</a:t>
            </a:r>
            <a:r>
              <a:rPr lang="en-US" sz="1200" dirty="0">
                <a:latin typeface="Georgia" panose="02040502050405020303" pitchFamily="18" charset="0"/>
              </a:rPr>
              <a:t> </a:t>
            </a:r>
            <a:r>
              <a:rPr lang="en-US" sz="1200" dirty="0" err="1">
                <a:latin typeface="Georgia" panose="02040502050405020303" pitchFamily="18" charset="0"/>
              </a:rPr>
              <a:t>đính</a:t>
            </a:r>
            <a:r>
              <a:rPr lang="en-US" sz="1200" dirty="0">
                <a:latin typeface="Georgia" panose="02040502050405020303" pitchFamily="18" charset="0"/>
              </a:rPr>
              <a:t> </a:t>
            </a:r>
            <a:r>
              <a:rPr lang="en-US" sz="1200" dirty="0" err="1">
                <a:latin typeface="Georgia" panose="02040502050405020303" pitchFamily="18" charset="0"/>
              </a:rPr>
              <a:t>kèm</a:t>
            </a:r>
            <a:r>
              <a:rPr lang="en-US" sz="1200" dirty="0">
                <a:latin typeface="Georgia" panose="02040502050405020303" pitchFamily="18" charset="0"/>
              </a:rPr>
              <a:t> </a:t>
            </a:r>
            <a:r>
              <a:rPr lang="en-US" sz="1200" dirty="0" err="1">
                <a:latin typeface="Georgia" panose="02040502050405020303" pitchFamily="18" charset="0"/>
              </a:rPr>
              <a:t>từ</a:t>
            </a:r>
            <a:r>
              <a:rPr lang="en-US" sz="1200" dirty="0">
                <a:latin typeface="Georgia" panose="02040502050405020303" pitchFamily="18" charset="0"/>
              </a:rPr>
              <a:t> </a:t>
            </a:r>
            <a:r>
              <a:rPr lang="en-US" sz="1200" dirty="0" err="1">
                <a:latin typeface="Georgia" panose="02040502050405020303" pitchFamily="18" charset="0"/>
              </a:rPr>
              <a:t>nguồn</a:t>
            </a:r>
            <a:r>
              <a:rPr lang="en-US" sz="1200" dirty="0">
                <a:latin typeface="Georgia" panose="02040502050405020303" pitchFamily="18" charset="0"/>
              </a:rPr>
              <a:t> </a:t>
            </a:r>
            <a:r>
              <a:rPr lang="en-US" sz="1200" dirty="0" err="1">
                <a:latin typeface="Georgia" panose="02040502050405020303" pitchFamily="18" charset="0"/>
              </a:rPr>
              <a:t>không</a:t>
            </a:r>
            <a:r>
              <a:rPr lang="en-US" sz="1200" dirty="0">
                <a:latin typeface="Georgia" panose="02040502050405020303" pitchFamily="18" charset="0"/>
              </a:rPr>
              <a:t> tin </a:t>
            </a:r>
            <a:r>
              <a:rPr lang="en-US" sz="1200" dirty="0" err="1">
                <a:latin typeface="Georgia" panose="02040502050405020303" pitchFamily="18" charset="0"/>
              </a:rPr>
              <a:t>cậy</a:t>
            </a:r>
            <a:r>
              <a:rPr lang="en-US" sz="1200" dirty="0">
                <a:latin typeface="Georgia" panose="02040502050405020303" pitchFamily="18" charset="0"/>
              </a:rPr>
              <a:t>.</a:t>
            </a:r>
            <a:endParaRPr lang="Arial" altLang="Arial" sz="1200" dirty="0">
              <a:latin typeface="Georgia" panose="02040502050405020303" pitchFamily="18" charset="0"/>
            </a:endParaRPr>
          </a:p>
        </p:txBody>
      </p:sp>
      <p:sp>
        <p:nvSpPr>
          <p:cNvPr id="130" name="textbox 130"/>
          <p:cNvSpPr/>
          <p:nvPr/>
        </p:nvSpPr>
        <p:spPr>
          <a:xfrm>
            <a:off x="4550148" y="1529773"/>
            <a:ext cx="1677586" cy="2382010"/>
          </a:xfrm>
          <a:prstGeom prst="rect">
            <a:avLst/>
          </a:prstGeom>
        </p:spPr>
        <p:txBody>
          <a:bodyPr vert="horz" wrap="square" lIns="0" tIns="0" rIns="0" bIns="0"/>
          <a:lstStyle/>
          <a:p>
            <a:pPr algn="l" rtl="0" eaLnBrk="0">
              <a:lnSpc>
                <a:spcPct val="111000"/>
              </a:lnSpc>
              <a:tabLst/>
            </a:pPr>
            <a:endParaRPr lang="Arial" altLang="Arial" sz="1300" dirty="0">
              <a:latin typeface="Georgia" panose="02040502050405020303" pitchFamily="18" charset="0"/>
            </a:endParaRPr>
          </a:p>
          <a:p>
            <a:pPr marL="26591" eaLnBrk="0">
              <a:lnSpc>
                <a:spcPct val="82000"/>
              </a:lnSpc>
              <a:spcBef>
                <a:spcPts val="1"/>
              </a:spcBef>
            </a:pPr>
            <a:r>
              <a:rPr lang="vi-VN" sz="1300" b="1" dirty="0"/>
              <a:t>Sao lưu dữ liệu định kỳ</a:t>
            </a:r>
            <a:endParaRPr lang="en-US" sz="1300" b="1" dirty="0"/>
          </a:p>
          <a:p>
            <a:pPr marL="26591" eaLnBrk="0">
              <a:lnSpc>
                <a:spcPct val="82000"/>
              </a:lnSpc>
              <a:spcBef>
                <a:spcPts val="1"/>
              </a:spcBef>
            </a:pPr>
            <a:endParaRPr lang="en-US" altLang="Arial" sz="1300" b="1" dirty="0">
              <a:latin typeface="Georgia" panose="02040502050405020303" pitchFamily="18" charset="0"/>
            </a:endParaRPr>
          </a:p>
          <a:p>
            <a:pPr marL="26591" eaLnBrk="0">
              <a:lnSpc>
                <a:spcPct val="82000"/>
              </a:lnSpc>
              <a:spcBef>
                <a:spcPts val="1"/>
              </a:spcBef>
            </a:pPr>
            <a:endParaRPr lang="en-US" altLang="Arial" sz="1300" dirty="0">
              <a:latin typeface="Georgia" panose="02040502050405020303" pitchFamily="18" charset="0"/>
            </a:endParaRPr>
          </a:p>
          <a:p>
            <a:pPr eaLnBrk="0">
              <a:lnSpc>
                <a:spcPct val="108000"/>
              </a:lnSpc>
            </a:pPr>
            <a:r>
              <a:rPr lang="vi-VN" sz="1200" dirty="0"/>
              <a:t>Thực hiện sao lưu dữ liệu thường xuyên để có thể khôi phục lại hệ thống nếu bị tấn công ransomware hoặc mất dữ liệu.</a:t>
            </a:r>
            <a:endParaRPr lang="Arial" altLang="Arial" sz="1200" dirty="0">
              <a:latin typeface="Georgia" panose="02040502050405020303" pitchFamily="18" charset="0"/>
            </a:endParaRPr>
          </a:p>
        </p:txBody>
      </p:sp>
      <p:sp>
        <p:nvSpPr>
          <p:cNvPr id="131" name="textbox 131"/>
          <p:cNvSpPr/>
          <p:nvPr/>
        </p:nvSpPr>
        <p:spPr>
          <a:xfrm>
            <a:off x="2228432" y="4001553"/>
            <a:ext cx="1459230" cy="621030"/>
          </a:xfrm>
          <a:prstGeom prst="rect">
            <a:avLst/>
          </a:prstGeom>
        </p:spPr>
        <p:txBody>
          <a:bodyPr vert="horz" wrap="square" lIns="0" tIns="0" rIns="0" bIns="0"/>
          <a:lstStyle/>
          <a:p>
            <a:pPr algn="l" rtl="0" eaLnBrk="0">
              <a:lnSpc>
                <a:spcPct val="67971"/>
              </a:lnSpc>
              <a:tabLst/>
            </a:pPr>
            <a:endParaRPr lang="Arial" altLang="Arial" sz="1200" dirty="0"/>
          </a:p>
        </p:txBody>
      </p:sp>
      <p:sp>
        <p:nvSpPr>
          <p:cNvPr id="132" name="textbox 132"/>
          <p:cNvSpPr/>
          <p:nvPr/>
        </p:nvSpPr>
        <p:spPr>
          <a:xfrm>
            <a:off x="4550148" y="3520492"/>
            <a:ext cx="1459230" cy="621030"/>
          </a:xfrm>
          <a:prstGeom prst="rect">
            <a:avLst/>
          </a:prstGeom>
        </p:spPr>
        <p:txBody>
          <a:bodyPr vert="horz" wrap="square" lIns="0" tIns="0" rIns="0" bIns="0"/>
          <a:lstStyle/>
          <a:p>
            <a:pPr algn="l" rtl="0" eaLnBrk="0">
              <a:lnSpc>
                <a:spcPct val="67971"/>
              </a:lnSpc>
              <a:tabLst/>
            </a:pPr>
            <a:endParaRPr lang="Arial" altLang="Arial" sz="100" dirty="0"/>
          </a:p>
        </p:txBody>
      </p:sp>
      <p:sp>
        <p:nvSpPr>
          <p:cNvPr id="133" name="textbox 133"/>
          <p:cNvSpPr/>
          <p:nvPr/>
        </p:nvSpPr>
        <p:spPr>
          <a:xfrm>
            <a:off x="6901294" y="3115138"/>
            <a:ext cx="1191894" cy="362584"/>
          </a:xfrm>
          <a:prstGeom prst="rect">
            <a:avLst/>
          </a:prstGeom>
        </p:spPr>
        <p:txBody>
          <a:bodyPr vert="horz" wrap="square" lIns="0" tIns="0" rIns="0" bIns="0"/>
          <a:lstStyle/>
          <a:p>
            <a:pPr algn="l" rtl="0" eaLnBrk="0">
              <a:lnSpc>
                <a:spcPct val="111000"/>
              </a:lnSpc>
              <a:tabLst/>
            </a:pPr>
            <a:endParaRPr lang="Arial" altLang="Arial" sz="500" dirty="0"/>
          </a:p>
          <a:p>
            <a:pPr marL="12700" algn="l" rtl="0" eaLnBrk="0">
              <a:lnSpc>
                <a:spcPct val="82000"/>
              </a:lnSpc>
              <a:spcBef>
                <a:spcPts val="1"/>
              </a:spcBef>
              <a:tabLst/>
            </a:pPr>
            <a:endParaRPr lang="Arial" altLang="Arial" sz="2000" dirty="0"/>
          </a:p>
        </p:txBody>
      </p:sp>
      <p:sp>
        <p:nvSpPr>
          <p:cNvPr id="134" name="textbox 134"/>
          <p:cNvSpPr/>
          <p:nvPr/>
        </p:nvSpPr>
        <p:spPr>
          <a:xfrm>
            <a:off x="6896089" y="2415246"/>
            <a:ext cx="665480" cy="2209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536"/>
              </a:lnSpc>
              <a:tabLst/>
            </a:pPr>
            <a:endParaRPr lang="Arial" altLang="Arial" sz="1200" dirty="0"/>
          </a:p>
        </p:txBody>
      </p:sp>
      <p:sp>
        <p:nvSpPr>
          <p:cNvPr id="135" name="textbox 135"/>
          <p:cNvSpPr/>
          <p:nvPr/>
        </p:nvSpPr>
        <p:spPr>
          <a:xfrm>
            <a:off x="2292567" y="2415246"/>
            <a:ext cx="665480" cy="2209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536"/>
              </a:lnSpc>
              <a:tabLst/>
            </a:pPr>
            <a:endParaRPr lang="Arial" altLang="Arial" sz="1200" dirty="0"/>
          </a:p>
        </p:txBody>
      </p:sp>
    </p:spTree>
    <p:extLst>
      <p:ext uri="{BB962C8B-B14F-4D97-AF65-F5344CB8AC3E}">
        <p14:creationId xmlns:p14="http://schemas.microsoft.com/office/powerpoint/2010/main" val="333250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
          <p:cNvSpPr/>
          <p:nvPr/>
        </p:nvSpPr>
        <p:spPr>
          <a:xfrm>
            <a:off x="0" y="0"/>
            <a:ext cx="9144000" cy="5143500"/>
          </a:xfrm>
          <a:prstGeom prst="rect">
            <a:avLst/>
          </a:prstGeom>
          <a:solidFill>
            <a:srgbClr val="8270E7">
              <a:alpha val="100000"/>
            </a:srgbClr>
          </a:solidFill>
          <a:ln cap="flat">
            <a:miter lim="0"/>
          </a:ln>
        </p:spPr>
        <p:txBody>
          <a:bodyPr rtlCol="0"/>
          <a:lstStyle/>
          <a:p>
            <a:pPr algn="ctr"/>
            <a:endParaRPr lang="zh-CN" altLang="en-US"/>
          </a:p>
        </p:txBody>
      </p:sp>
      <p:pic>
        <p:nvPicPr>
          <p:cNvPr id="49" name="picture 49"/>
          <p:cNvPicPr>
            <a:picLocks noChangeAspect="1"/>
          </p:cNvPicPr>
          <p:nvPr/>
        </p:nvPicPr>
        <p:blipFill>
          <a:blip r:embed="rId2"/>
          <a:stretch>
            <a:fillRect/>
          </a:stretch>
        </p:blipFill>
        <p:spPr>
          <a:xfrm rot="21600000">
            <a:off x="5428488" y="0"/>
            <a:ext cx="3715511" cy="2886455"/>
          </a:xfrm>
          <a:prstGeom prst="rect">
            <a:avLst/>
          </a:prstGeom>
        </p:spPr>
      </p:pic>
      <p:pic>
        <p:nvPicPr>
          <p:cNvPr id="50" name="picture 50"/>
          <p:cNvPicPr>
            <a:picLocks noChangeAspect="1"/>
          </p:cNvPicPr>
          <p:nvPr/>
        </p:nvPicPr>
        <p:blipFill>
          <a:blip r:embed="rId3"/>
          <a:stretch>
            <a:fillRect/>
          </a:stretch>
        </p:blipFill>
        <p:spPr>
          <a:xfrm rot="21600000">
            <a:off x="0" y="2962655"/>
            <a:ext cx="3002279" cy="2180844"/>
          </a:xfrm>
          <a:prstGeom prst="rect">
            <a:avLst/>
          </a:prstGeom>
        </p:spPr>
      </p:pic>
      <p:sp>
        <p:nvSpPr>
          <p:cNvPr id="51" name="textbox 51"/>
          <p:cNvSpPr/>
          <p:nvPr/>
        </p:nvSpPr>
        <p:spPr>
          <a:xfrm>
            <a:off x="1752390" y="1250134"/>
            <a:ext cx="5130165" cy="2692400"/>
          </a:xfrm>
          <a:prstGeom prst="rect">
            <a:avLst/>
          </a:prstGeom>
        </p:spPr>
        <p:txBody>
          <a:bodyPr vert="horz" wrap="square" lIns="0" tIns="0" rIns="0" bIns="0"/>
          <a:lstStyle/>
          <a:p>
            <a:pPr algn="l" rtl="0" eaLnBrk="0">
              <a:lnSpc>
                <a:spcPct val="105000"/>
              </a:lnSpc>
              <a:tabLst/>
            </a:pPr>
            <a:endParaRPr lang="Arial" altLang="Arial" sz="1000" dirty="0"/>
          </a:p>
          <a:p>
            <a:pPr algn="l" rtl="0" eaLnBrk="0">
              <a:lnSpc>
                <a:spcPct val="106000"/>
              </a:lnSpc>
              <a:tabLst/>
            </a:pPr>
            <a:endParaRPr lang="Arial" altLang="Arial" sz="1000" dirty="0"/>
          </a:p>
          <a:p>
            <a:pPr marL="12700" algn="l" rtl="0" eaLnBrk="0">
              <a:lnSpc>
                <a:spcPct val="78000"/>
              </a:lnSpc>
              <a:spcBef>
                <a:spcPts val="4"/>
              </a:spcBef>
              <a:tabLst/>
            </a:pPr>
            <a:r>
              <a:rPr lang="en-US" sz="7500" spc="1040" dirty="0">
                <a:solidFill>
                  <a:srgbClr val="1CB9FF">
                    <a:alpha val="100000"/>
                  </a:srgbClr>
                </a:solidFill>
                <a:latin typeface="Arial"/>
                <a:ea typeface="Arial"/>
                <a:cs typeface="Arial"/>
              </a:rPr>
              <a:t>Thanks!</a:t>
            </a:r>
            <a:endParaRPr lang="Arial" altLang="Arial" sz="7500" dirty="0"/>
          </a:p>
          <a:p>
            <a:pPr algn="l" rtl="0" eaLnBrk="0">
              <a:lnSpc>
                <a:spcPct val="104000"/>
              </a:lnSpc>
              <a:tabLst/>
            </a:pPr>
            <a:endParaRPr lang="Arial" altLang="Arial" sz="1800" dirty="0"/>
          </a:p>
          <a:p>
            <a:pPr algn="l" rtl="0" eaLnBrk="0">
              <a:lnSpc>
                <a:spcPct val="13405"/>
              </a:lnSpc>
              <a:tabLst/>
            </a:pPr>
            <a:endParaRPr lang="Arial" altLang="Arial" sz="100" dirty="0"/>
          </a:p>
          <a:p>
            <a:pPr marL="617039" algn="l" rtl="0" eaLnBrk="0">
              <a:lnSpc>
                <a:spcPct val="82000"/>
              </a:lnSpc>
              <a:tabLst/>
            </a:pPr>
            <a:r>
              <a:rPr lang="en-US" sz="2600" spc="930" dirty="0">
                <a:solidFill>
                  <a:srgbClr val="FCFCFC">
                    <a:alpha val="100000"/>
                  </a:srgbClr>
                </a:solidFill>
                <a:latin typeface="Arial"/>
                <a:ea typeface="Arial"/>
                <a:cs typeface="Arial"/>
              </a:rPr>
              <a:t>Do you have any questions?</a:t>
            </a:r>
            <a:endParaRPr lang="Arial" altLang="Arial"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ChangeAspect="1"/>
          </p:cNvPicPr>
          <p:nvPr/>
        </p:nvPicPr>
        <p:blipFill>
          <a:blip r:embed="rId2"/>
          <a:stretch>
            <a:fillRect/>
          </a:stretch>
        </p:blipFill>
        <p:spPr>
          <a:xfrm rot="21600000">
            <a:off x="0" y="0"/>
            <a:ext cx="9144000" cy="2407920"/>
          </a:xfrm>
          <a:prstGeom prst="rect">
            <a:avLst/>
          </a:prstGeom>
        </p:spPr>
      </p:pic>
      <p:sp>
        <p:nvSpPr>
          <p:cNvPr id="11" name="textbox 11"/>
          <p:cNvSpPr/>
          <p:nvPr/>
        </p:nvSpPr>
        <p:spPr>
          <a:xfrm>
            <a:off x="4201886" y="2562175"/>
            <a:ext cx="3750718" cy="703539"/>
          </a:xfrm>
          <a:prstGeom prst="rect">
            <a:avLst/>
          </a:prstGeom>
        </p:spPr>
        <p:txBody>
          <a:bodyPr vert="horz" wrap="square" lIns="0" tIns="0" rIns="0" bIns="0"/>
          <a:lstStyle/>
          <a:p>
            <a:pPr algn="l" rtl="0" eaLnBrk="0">
              <a:lnSpc>
                <a:spcPct val="79856"/>
              </a:lnSpc>
              <a:tabLst/>
            </a:pPr>
            <a:endParaRPr lang="Arial" altLang="Arial" sz="100" dirty="0"/>
          </a:p>
        </p:txBody>
      </p:sp>
      <p:sp>
        <p:nvSpPr>
          <p:cNvPr id="12" name="textbox 12"/>
          <p:cNvSpPr/>
          <p:nvPr/>
        </p:nvSpPr>
        <p:spPr>
          <a:xfrm>
            <a:off x="1907623" y="1930960"/>
            <a:ext cx="5378547" cy="476962"/>
          </a:xfrm>
          <a:prstGeom prst="rect">
            <a:avLst/>
          </a:prstGeom>
        </p:spPr>
        <p:txBody>
          <a:bodyPr vert="horz" wrap="square" lIns="0" tIns="0" rIns="0" bIns="0"/>
          <a:lstStyle/>
          <a:p>
            <a:pPr algn="l" rtl="0" eaLnBrk="0">
              <a:lnSpc>
                <a:spcPct val="83341"/>
              </a:lnSpc>
              <a:tabLst/>
            </a:pPr>
            <a:endParaRPr lang="Arial" altLang="Arial" sz="100" dirty="0"/>
          </a:p>
        </p:txBody>
      </p:sp>
      <p:sp>
        <p:nvSpPr>
          <p:cNvPr id="13" name="textbox 13"/>
          <p:cNvSpPr/>
          <p:nvPr/>
        </p:nvSpPr>
        <p:spPr>
          <a:xfrm>
            <a:off x="709494" y="379725"/>
            <a:ext cx="3301365" cy="57785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4346"/>
              </a:lnSpc>
              <a:tabLst/>
            </a:pPr>
            <a:r>
              <a:rPr sz="3300" spc="0" dirty="0">
                <a:solidFill>
                  <a:srgbClr val="112C3F">
                    <a:alpha val="100000"/>
                  </a:srgbClr>
                </a:solidFill>
                <a:latin typeface="Arial"/>
                <a:ea typeface="Arial"/>
                <a:cs typeface="Arial"/>
              </a:rPr>
              <a:t>Table</a:t>
            </a:r>
            <a:r>
              <a:rPr sz="3300" spc="240" dirty="0">
                <a:solidFill>
                  <a:srgbClr val="112C3F">
                    <a:alpha val="100000"/>
                  </a:srgbClr>
                </a:solidFill>
                <a:latin typeface="Arial"/>
                <a:ea typeface="Arial"/>
                <a:cs typeface="Arial"/>
              </a:rPr>
              <a:t> </a:t>
            </a:r>
            <a:r>
              <a:rPr sz="3300" spc="0" dirty="0">
                <a:solidFill>
                  <a:srgbClr val="112C3F">
                    <a:alpha val="100000"/>
                  </a:srgbClr>
                </a:solidFill>
                <a:latin typeface="Arial"/>
                <a:ea typeface="Arial"/>
                <a:cs typeface="Arial"/>
              </a:rPr>
              <a:t>of</a:t>
            </a:r>
            <a:r>
              <a:rPr sz="3300" spc="230" dirty="0">
                <a:solidFill>
                  <a:srgbClr val="112C3F">
                    <a:alpha val="100000"/>
                  </a:srgbClr>
                </a:solidFill>
                <a:latin typeface="Arial"/>
                <a:ea typeface="Arial"/>
                <a:cs typeface="Arial"/>
              </a:rPr>
              <a:t> </a:t>
            </a:r>
            <a:r>
              <a:rPr sz="3300" spc="0" dirty="0">
                <a:solidFill>
                  <a:srgbClr val="112C3F">
                    <a:alpha val="100000"/>
                  </a:srgbClr>
                </a:solidFill>
                <a:latin typeface="Arial"/>
                <a:ea typeface="Arial"/>
                <a:cs typeface="Arial"/>
              </a:rPr>
              <a:t>contents</a:t>
            </a:r>
            <a:endParaRPr lang="Arial" altLang="Arial" sz="3300" dirty="0"/>
          </a:p>
        </p:txBody>
      </p:sp>
      <p:graphicFrame>
        <p:nvGraphicFramePr>
          <p:cNvPr id="5" name="Object 4">
            <a:extLst>
              <a:ext uri="{FF2B5EF4-FFF2-40B4-BE49-F238E27FC236}">
                <a16:creationId xmlns:a16="http://schemas.microsoft.com/office/drawing/2014/main" id="{D8472A82-8F80-1A8B-0BB1-FC4121DC8E4E}"/>
              </a:ext>
            </a:extLst>
          </p:cNvPr>
          <p:cNvGraphicFramePr>
            <a:graphicFrameLocks noChangeAspect="1"/>
          </p:cNvGraphicFramePr>
          <p:nvPr>
            <p:extLst>
              <p:ext uri="{D42A27DB-BD31-4B8C-83A1-F6EECF244321}">
                <p14:modId xmlns:p14="http://schemas.microsoft.com/office/powerpoint/2010/main" val="2353064152"/>
              </p:ext>
            </p:extLst>
          </p:nvPr>
        </p:nvGraphicFramePr>
        <p:xfrm>
          <a:off x="949126" y="2169441"/>
          <a:ext cx="7102674" cy="1579245"/>
        </p:xfrm>
        <a:graphic>
          <a:graphicData uri="http://schemas.openxmlformats.org/presentationml/2006/ole">
            <mc:AlternateContent xmlns:mc="http://schemas.openxmlformats.org/markup-compatibility/2006">
              <mc:Choice xmlns:v="urn:schemas-microsoft-com:vml" Requires="v">
                <p:oleObj name="Worksheet" r:id="rId3" imgW="5740499" imgH="1276219" progId="Excel.Sheet.12">
                  <p:embed/>
                </p:oleObj>
              </mc:Choice>
              <mc:Fallback>
                <p:oleObj name="Worksheet" r:id="rId3" imgW="5740499" imgH="1276219" progId="Excel.Sheet.12">
                  <p:embed/>
                  <p:pic>
                    <p:nvPicPr>
                      <p:cNvPr id="0" name=""/>
                      <p:cNvPicPr/>
                      <p:nvPr/>
                    </p:nvPicPr>
                    <p:blipFill>
                      <a:blip r:embed="rId4"/>
                      <a:stretch>
                        <a:fillRect/>
                      </a:stretch>
                    </p:blipFill>
                    <p:spPr>
                      <a:xfrm>
                        <a:off x="949126" y="2169441"/>
                        <a:ext cx="7102674" cy="157924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ChangeAspect="1"/>
          </p:cNvPicPr>
          <p:nvPr/>
        </p:nvPicPr>
        <p:blipFill>
          <a:blip r:embed="rId2"/>
          <a:stretch>
            <a:fillRect/>
          </a:stretch>
        </p:blipFill>
        <p:spPr>
          <a:xfrm rot="21600000">
            <a:off x="0" y="0"/>
            <a:ext cx="9144000" cy="2407920"/>
          </a:xfrm>
          <a:prstGeom prst="rect">
            <a:avLst/>
          </a:prstGeom>
        </p:spPr>
      </p:pic>
      <p:sp>
        <p:nvSpPr>
          <p:cNvPr id="11" name="textbox 11"/>
          <p:cNvSpPr/>
          <p:nvPr/>
        </p:nvSpPr>
        <p:spPr>
          <a:xfrm>
            <a:off x="4201886" y="2562175"/>
            <a:ext cx="3750718" cy="703539"/>
          </a:xfrm>
          <a:prstGeom prst="rect">
            <a:avLst/>
          </a:prstGeom>
        </p:spPr>
        <p:txBody>
          <a:bodyPr vert="horz" wrap="square" lIns="0" tIns="0" rIns="0" bIns="0"/>
          <a:lstStyle/>
          <a:p>
            <a:pPr algn="l" rtl="0" eaLnBrk="0">
              <a:lnSpc>
                <a:spcPct val="79856"/>
              </a:lnSpc>
              <a:tabLst/>
            </a:pPr>
            <a:endParaRPr lang="Arial" altLang="Arial" sz="100" dirty="0"/>
          </a:p>
        </p:txBody>
      </p:sp>
      <p:sp>
        <p:nvSpPr>
          <p:cNvPr id="12" name="textbox 12"/>
          <p:cNvSpPr/>
          <p:nvPr/>
        </p:nvSpPr>
        <p:spPr>
          <a:xfrm>
            <a:off x="1907623" y="1930960"/>
            <a:ext cx="5378547" cy="476962"/>
          </a:xfrm>
          <a:prstGeom prst="rect">
            <a:avLst/>
          </a:prstGeom>
        </p:spPr>
        <p:txBody>
          <a:bodyPr vert="horz" wrap="square" lIns="0" tIns="0" rIns="0" bIns="0"/>
          <a:lstStyle/>
          <a:p>
            <a:pPr algn="l" rtl="0" eaLnBrk="0">
              <a:lnSpc>
                <a:spcPct val="83341"/>
              </a:lnSpc>
              <a:tabLst/>
            </a:pPr>
            <a:endParaRPr lang="Arial" altLang="Arial" sz="100" dirty="0"/>
          </a:p>
        </p:txBody>
      </p:sp>
      <p:sp>
        <p:nvSpPr>
          <p:cNvPr id="13" name="textbox 13"/>
          <p:cNvSpPr/>
          <p:nvPr/>
        </p:nvSpPr>
        <p:spPr>
          <a:xfrm>
            <a:off x="709494" y="379725"/>
            <a:ext cx="3301365" cy="57785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4346"/>
              </a:lnSpc>
              <a:tabLst/>
            </a:pPr>
            <a:r>
              <a:rPr sz="3300" spc="0" dirty="0">
                <a:solidFill>
                  <a:srgbClr val="112C3F">
                    <a:alpha val="100000"/>
                  </a:srgbClr>
                </a:solidFill>
                <a:latin typeface="Arial"/>
                <a:ea typeface="Arial"/>
                <a:cs typeface="Arial"/>
              </a:rPr>
              <a:t>Table</a:t>
            </a:r>
            <a:r>
              <a:rPr sz="3300" spc="240" dirty="0">
                <a:solidFill>
                  <a:srgbClr val="112C3F">
                    <a:alpha val="100000"/>
                  </a:srgbClr>
                </a:solidFill>
                <a:latin typeface="Arial"/>
                <a:ea typeface="Arial"/>
                <a:cs typeface="Arial"/>
              </a:rPr>
              <a:t> </a:t>
            </a:r>
            <a:r>
              <a:rPr sz="3300" spc="0" dirty="0">
                <a:solidFill>
                  <a:srgbClr val="112C3F">
                    <a:alpha val="100000"/>
                  </a:srgbClr>
                </a:solidFill>
                <a:latin typeface="Arial"/>
                <a:ea typeface="Arial"/>
                <a:cs typeface="Arial"/>
              </a:rPr>
              <a:t>of</a:t>
            </a:r>
            <a:r>
              <a:rPr sz="3300" spc="230" dirty="0">
                <a:solidFill>
                  <a:srgbClr val="112C3F">
                    <a:alpha val="100000"/>
                  </a:srgbClr>
                </a:solidFill>
                <a:latin typeface="Arial"/>
                <a:ea typeface="Arial"/>
                <a:cs typeface="Arial"/>
              </a:rPr>
              <a:t> </a:t>
            </a:r>
            <a:r>
              <a:rPr sz="3300" spc="0" dirty="0">
                <a:solidFill>
                  <a:srgbClr val="112C3F">
                    <a:alpha val="100000"/>
                  </a:srgbClr>
                </a:solidFill>
                <a:latin typeface="Arial"/>
                <a:ea typeface="Arial"/>
                <a:cs typeface="Arial"/>
              </a:rPr>
              <a:t>contents</a:t>
            </a:r>
            <a:endParaRPr lang="Arial" altLang="Arial" sz="3300" dirty="0"/>
          </a:p>
        </p:txBody>
      </p:sp>
      <p:sp>
        <p:nvSpPr>
          <p:cNvPr id="14" name="textbox 14"/>
          <p:cNvSpPr/>
          <p:nvPr/>
        </p:nvSpPr>
        <p:spPr>
          <a:xfrm>
            <a:off x="1325277" y="2011505"/>
            <a:ext cx="582346" cy="2096135"/>
          </a:xfrm>
          <a:prstGeom prst="rect">
            <a:avLst/>
          </a:prstGeom>
        </p:spPr>
        <p:txBody>
          <a:bodyPr vert="horz" wrap="square" lIns="0" tIns="0" rIns="0" bIns="0"/>
          <a:lstStyle/>
          <a:p>
            <a:pPr algn="l" rtl="0" eaLnBrk="0">
              <a:lnSpc>
                <a:spcPct val="68194"/>
              </a:lnSpc>
              <a:tabLst/>
            </a:pPr>
            <a:endParaRPr lang="Arial" altLang="Arial" sz="100" dirty="0"/>
          </a:p>
          <a:p>
            <a:pPr marL="12700" algn="l" rtl="0" eaLnBrk="0">
              <a:lnSpc>
                <a:spcPct val="80000"/>
              </a:lnSpc>
              <a:tabLst/>
            </a:pPr>
            <a:r>
              <a:rPr sz="3200" spc="-130" dirty="0">
                <a:solidFill>
                  <a:srgbClr val="112C3F">
                    <a:alpha val="100000"/>
                  </a:srgbClr>
                </a:solidFill>
                <a:latin typeface="Georgia" panose="02040502050405020303" pitchFamily="18" charset="0"/>
                <a:ea typeface="Arial"/>
                <a:cs typeface="Arial"/>
              </a:rPr>
              <a:t>01</a:t>
            </a:r>
            <a:endParaRPr lang="Arial" altLang="Arial" sz="3200" dirty="0">
              <a:latin typeface="Georgia" panose="02040502050405020303" pitchFamily="18" charset="0"/>
            </a:endParaRPr>
          </a:p>
          <a:p>
            <a:pPr marL="12700" algn="l" rtl="0" eaLnBrk="0">
              <a:lnSpc>
                <a:spcPct val="80000"/>
              </a:lnSpc>
              <a:spcBef>
                <a:spcPts val="1293"/>
              </a:spcBef>
              <a:tabLst/>
            </a:pPr>
            <a:r>
              <a:rPr lang="en-US" altLang="Arial" sz="3200" spc="-130" dirty="0">
                <a:solidFill>
                  <a:srgbClr val="112C3F">
                    <a:alpha val="100000"/>
                  </a:srgbClr>
                </a:solidFill>
                <a:latin typeface="Georgia" panose="02040502050405020303" pitchFamily="18" charset="0"/>
                <a:cs typeface="Arial"/>
              </a:rPr>
              <a:t>02</a:t>
            </a:r>
            <a:endParaRPr lang="Arial" altLang="Arial" sz="3200" dirty="0">
              <a:latin typeface="Georgia" panose="02040502050405020303" pitchFamily="18" charset="0"/>
            </a:endParaRPr>
          </a:p>
          <a:p>
            <a:pPr marL="12700" algn="l" rtl="0" eaLnBrk="0">
              <a:lnSpc>
                <a:spcPct val="80000"/>
              </a:lnSpc>
              <a:spcBef>
                <a:spcPts val="1447"/>
              </a:spcBef>
              <a:tabLst/>
            </a:pPr>
            <a:r>
              <a:rPr sz="3200" spc="-130" dirty="0">
                <a:solidFill>
                  <a:srgbClr val="112C3F">
                    <a:alpha val="100000"/>
                  </a:srgbClr>
                </a:solidFill>
                <a:latin typeface="Georgia" panose="02040502050405020303" pitchFamily="18" charset="0"/>
                <a:ea typeface="Arial"/>
                <a:cs typeface="Arial"/>
              </a:rPr>
              <a:t>0</a:t>
            </a:r>
            <a:r>
              <a:rPr lang="en-US" sz="3200" spc="-130" dirty="0">
                <a:solidFill>
                  <a:srgbClr val="112C3F">
                    <a:alpha val="100000"/>
                  </a:srgbClr>
                </a:solidFill>
                <a:latin typeface="Georgia" panose="02040502050405020303" pitchFamily="18" charset="0"/>
                <a:ea typeface="Arial"/>
                <a:cs typeface="Arial"/>
              </a:rPr>
              <a:t>3</a:t>
            </a:r>
            <a:endParaRPr lang="Arial" altLang="Arial" sz="3200" dirty="0">
              <a:latin typeface="Georgia" panose="02040502050405020303" pitchFamily="18" charset="0"/>
            </a:endParaRPr>
          </a:p>
          <a:p>
            <a:pPr algn="l" rtl="0" eaLnBrk="0">
              <a:lnSpc>
                <a:spcPct val="107000"/>
              </a:lnSpc>
              <a:tabLst/>
            </a:pPr>
            <a:endParaRPr lang="Arial" altLang="Arial" sz="1000" dirty="0"/>
          </a:p>
          <a:p>
            <a:pPr algn="l" rtl="0" eaLnBrk="0">
              <a:lnSpc>
                <a:spcPct val="7720"/>
              </a:lnSpc>
              <a:tabLst/>
            </a:pPr>
            <a:endParaRPr lang="Arial" altLang="Arial" sz="100" dirty="0"/>
          </a:p>
          <a:p>
            <a:pPr marL="12700" algn="l" rtl="0" eaLnBrk="0">
              <a:lnSpc>
                <a:spcPct val="80000"/>
              </a:lnSpc>
              <a:tabLst/>
            </a:pPr>
            <a:endParaRPr lang="Arial" altLang="Arial" sz="3200" dirty="0">
              <a:latin typeface="Georgia" panose="02040502050405020303" pitchFamily="18" charset="0"/>
            </a:endParaRPr>
          </a:p>
        </p:txBody>
      </p:sp>
      <p:pic>
        <p:nvPicPr>
          <p:cNvPr id="15" name="picture 15"/>
          <p:cNvPicPr>
            <a:picLocks noChangeAspect="1"/>
          </p:cNvPicPr>
          <p:nvPr/>
        </p:nvPicPr>
        <p:blipFill>
          <a:blip r:embed="rId3"/>
          <a:stretch>
            <a:fillRect/>
          </a:stretch>
        </p:blipFill>
        <p:spPr>
          <a:xfrm rot="21600000">
            <a:off x="881067" y="2029470"/>
            <a:ext cx="186438" cy="1895529"/>
          </a:xfrm>
          <a:prstGeom prst="rect">
            <a:avLst/>
          </a:prstGeom>
        </p:spPr>
      </p:pic>
      <p:sp>
        <p:nvSpPr>
          <p:cNvPr id="2" name="TextBox 1">
            <a:extLst>
              <a:ext uri="{FF2B5EF4-FFF2-40B4-BE49-F238E27FC236}">
                <a16:creationId xmlns:a16="http://schemas.microsoft.com/office/drawing/2014/main" id="{45301304-AC85-4C9C-8BCE-F511BB7567B0}"/>
              </a:ext>
            </a:extLst>
          </p:cNvPr>
          <p:cNvSpPr txBox="1"/>
          <p:nvPr/>
        </p:nvSpPr>
        <p:spPr>
          <a:xfrm>
            <a:off x="1840822" y="1992038"/>
            <a:ext cx="4631063" cy="461665"/>
          </a:xfrm>
          <a:prstGeom prst="rect">
            <a:avLst/>
          </a:prstGeom>
          <a:noFill/>
        </p:spPr>
        <p:txBody>
          <a:bodyPr wrap="square" rtlCol="0">
            <a:spAutoFit/>
          </a:bodyPr>
          <a:lstStyle/>
          <a:p>
            <a:r>
              <a:rPr lang="en-US" sz="2400" dirty="0" err="1">
                <a:latin typeface="Georgia" panose="02040502050405020303" pitchFamily="18" charset="0"/>
              </a:rPr>
              <a:t>Kể</a:t>
            </a:r>
            <a:r>
              <a:rPr lang="en-US" sz="2400" dirty="0">
                <a:latin typeface="Georgia" panose="02040502050405020303" pitchFamily="18" charset="0"/>
              </a:rPr>
              <a:t> </a:t>
            </a:r>
            <a:r>
              <a:rPr lang="en-US" sz="2400" dirty="0" err="1">
                <a:latin typeface="Georgia" panose="02040502050405020303" pitchFamily="18" charset="0"/>
              </a:rPr>
              <a:t>tên</a:t>
            </a:r>
            <a:r>
              <a:rPr lang="en-US" sz="2400" dirty="0">
                <a:latin typeface="Georgia" panose="02040502050405020303" pitchFamily="18" charset="0"/>
              </a:rPr>
              <a:t> </a:t>
            </a:r>
            <a:r>
              <a:rPr lang="en-US" sz="2400" dirty="0" err="1">
                <a:latin typeface="Georgia" panose="02040502050405020303" pitchFamily="18" charset="0"/>
              </a:rPr>
              <a:t>các</a:t>
            </a:r>
            <a:r>
              <a:rPr lang="en-US" sz="2400" dirty="0">
                <a:latin typeface="Georgia" panose="02040502050405020303" pitchFamily="18" charset="0"/>
              </a:rPr>
              <a:t> </a:t>
            </a:r>
            <a:r>
              <a:rPr lang="en-US" sz="2400" dirty="0" err="1">
                <a:latin typeface="Georgia" panose="02040502050405020303" pitchFamily="18" charset="0"/>
              </a:rPr>
              <a:t>loại</a:t>
            </a:r>
            <a:r>
              <a:rPr lang="en-US" sz="2400" dirty="0">
                <a:latin typeface="Georgia" panose="02040502050405020303" pitchFamily="18" charset="0"/>
              </a:rPr>
              <a:t> </a:t>
            </a:r>
            <a:r>
              <a:rPr lang="en-US" sz="2400" dirty="0" err="1">
                <a:latin typeface="Georgia" panose="02040502050405020303" pitchFamily="18" charset="0"/>
              </a:rPr>
              <a:t>mã</a:t>
            </a:r>
            <a:r>
              <a:rPr lang="en-US" sz="2400" dirty="0">
                <a:latin typeface="Georgia" panose="02040502050405020303" pitchFamily="18" charset="0"/>
              </a:rPr>
              <a:t> </a:t>
            </a:r>
            <a:r>
              <a:rPr lang="en-US" sz="2400" dirty="0" err="1">
                <a:latin typeface="Georgia" panose="02040502050405020303" pitchFamily="18" charset="0"/>
              </a:rPr>
              <a:t>độc</a:t>
            </a:r>
            <a:r>
              <a:rPr lang="en-US" sz="2400" dirty="0">
                <a:latin typeface="Georgia" panose="02040502050405020303" pitchFamily="18" charset="0"/>
              </a:rPr>
              <a:t> </a:t>
            </a:r>
            <a:r>
              <a:rPr lang="en-US" sz="2400" dirty="0" err="1">
                <a:latin typeface="Georgia" panose="02040502050405020303" pitchFamily="18" charset="0"/>
              </a:rPr>
              <a:t>phổ</a:t>
            </a:r>
            <a:r>
              <a:rPr lang="en-US" sz="2400" dirty="0">
                <a:latin typeface="Georgia" panose="02040502050405020303" pitchFamily="18" charset="0"/>
              </a:rPr>
              <a:t> </a:t>
            </a:r>
            <a:r>
              <a:rPr lang="en-US" sz="2400" dirty="0" err="1">
                <a:latin typeface="Georgia" panose="02040502050405020303" pitchFamily="18" charset="0"/>
              </a:rPr>
              <a:t>biến</a:t>
            </a:r>
            <a:endParaRPr lang="en-US" sz="2400" dirty="0">
              <a:latin typeface="Georgia" panose="02040502050405020303" pitchFamily="18" charset="0"/>
            </a:endParaRPr>
          </a:p>
        </p:txBody>
      </p:sp>
      <p:sp>
        <p:nvSpPr>
          <p:cNvPr id="3" name="TextBox 2">
            <a:extLst>
              <a:ext uri="{FF2B5EF4-FFF2-40B4-BE49-F238E27FC236}">
                <a16:creationId xmlns:a16="http://schemas.microsoft.com/office/drawing/2014/main" id="{DAA3C7C1-07B2-44CF-AF96-6C228ECA28DC}"/>
              </a:ext>
            </a:extLst>
          </p:cNvPr>
          <p:cNvSpPr txBox="1"/>
          <p:nvPr/>
        </p:nvSpPr>
        <p:spPr>
          <a:xfrm>
            <a:off x="1840822" y="2515570"/>
            <a:ext cx="2901756" cy="461665"/>
          </a:xfrm>
          <a:prstGeom prst="rect">
            <a:avLst/>
          </a:prstGeom>
          <a:noFill/>
        </p:spPr>
        <p:txBody>
          <a:bodyPr wrap="none" rtlCol="0">
            <a:spAutoFit/>
          </a:bodyPr>
          <a:lstStyle/>
          <a:p>
            <a:r>
              <a:rPr lang="en-US" sz="2400" dirty="0" err="1">
                <a:latin typeface="Georgia" panose="02040502050405020303" pitchFamily="18" charset="0"/>
              </a:rPr>
              <a:t>Ransomeware</a:t>
            </a:r>
            <a:r>
              <a:rPr lang="en-US" sz="2400" dirty="0">
                <a:latin typeface="Georgia" panose="02040502050405020303" pitchFamily="18" charset="0"/>
              </a:rPr>
              <a:t> </a:t>
            </a:r>
            <a:r>
              <a:rPr lang="en-US" sz="2400" dirty="0" err="1">
                <a:latin typeface="Georgia" panose="02040502050405020303" pitchFamily="18" charset="0"/>
              </a:rPr>
              <a:t>là</a:t>
            </a:r>
            <a:r>
              <a:rPr lang="en-US" sz="2400" dirty="0">
                <a:latin typeface="Georgia" panose="02040502050405020303" pitchFamily="18" charset="0"/>
              </a:rPr>
              <a:t> </a:t>
            </a:r>
            <a:r>
              <a:rPr lang="en-US" sz="2400" dirty="0" err="1">
                <a:latin typeface="Georgia" panose="02040502050405020303" pitchFamily="18" charset="0"/>
              </a:rPr>
              <a:t>gì</a:t>
            </a:r>
            <a:r>
              <a:rPr lang="en-US" sz="2400" dirty="0">
                <a:latin typeface="Georgia" panose="02040502050405020303" pitchFamily="18" charset="0"/>
              </a:rPr>
              <a:t>?</a:t>
            </a:r>
            <a:endParaRPr lang="en-US" dirty="0"/>
          </a:p>
        </p:txBody>
      </p:sp>
      <p:sp>
        <p:nvSpPr>
          <p:cNvPr id="16" name="TextBox 15">
            <a:extLst>
              <a:ext uri="{FF2B5EF4-FFF2-40B4-BE49-F238E27FC236}">
                <a16:creationId xmlns:a16="http://schemas.microsoft.com/office/drawing/2014/main" id="{B1E04BFD-D108-4687-ACDB-645137E21F86}"/>
              </a:ext>
            </a:extLst>
          </p:cNvPr>
          <p:cNvSpPr txBox="1"/>
          <p:nvPr/>
        </p:nvSpPr>
        <p:spPr>
          <a:xfrm>
            <a:off x="1823807" y="3085707"/>
            <a:ext cx="5530681" cy="461665"/>
          </a:xfrm>
          <a:prstGeom prst="rect">
            <a:avLst/>
          </a:prstGeom>
          <a:noFill/>
        </p:spPr>
        <p:txBody>
          <a:bodyPr wrap="none" rtlCol="0">
            <a:spAutoFit/>
          </a:bodyPr>
          <a:lstStyle/>
          <a:p>
            <a:r>
              <a:rPr lang="en-US" sz="2400" dirty="0" err="1">
                <a:latin typeface="Georgia" panose="02040502050405020303" pitchFamily="18" charset="0"/>
              </a:rPr>
              <a:t>Các</a:t>
            </a:r>
            <a:r>
              <a:rPr lang="en-US" sz="2400" dirty="0">
                <a:latin typeface="Georgia" panose="02040502050405020303" pitchFamily="18" charset="0"/>
              </a:rPr>
              <a:t> </a:t>
            </a:r>
            <a:r>
              <a:rPr lang="en-US" sz="2400" dirty="0" err="1">
                <a:latin typeface="Georgia" panose="02040502050405020303" pitchFamily="18" charset="0"/>
              </a:rPr>
              <a:t>biện</a:t>
            </a:r>
            <a:r>
              <a:rPr lang="en-US" sz="2400" dirty="0">
                <a:latin typeface="Georgia" panose="02040502050405020303" pitchFamily="18" charset="0"/>
              </a:rPr>
              <a:t> </a:t>
            </a:r>
            <a:r>
              <a:rPr lang="en-US" sz="2400" dirty="0" err="1">
                <a:latin typeface="Georgia" panose="02040502050405020303" pitchFamily="18" charset="0"/>
              </a:rPr>
              <a:t>pháp</a:t>
            </a:r>
            <a:r>
              <a:rPr lang="en-US" sz="2400" dirty="0">
                <a:latin typeface="Georgia" panose="02040502050405020303" pitchFamily="18" charset="0"/>
              </a:rPr>
              <a:t> </a:t>
            </a:r>
            <a:r>
              <a:rPr lang="en-US" sz="2400" dirty="0" err="1">
                <a:latin typeface="Georgia" panose="02040502050405020303" pitchFamily="18" charset="0"/>
              </a:rPr>
              <a:t>phòng</a:t>
            </a:r>
            <a:r>
              <a:rPr lang="en-US" sz="2400" dirty="0">
                <a:latin typeface="Georgia" panose="02040502050405020303" pitchFamily="18" charset="0"/>
              </a:rPr>
              <a:t> </a:t>
            </a:r>
            <a:r>
              <a:rPr lang="en-US" sz="2400" dirty="0" err="1">
                <a:latin typeface="Georgia" panose="02040502050405020303" pitchFamily="18" charset="0"/>
              </a:rPr>
              <a:t>ngừa</a:t>
            </a:r>
            <a:r>
              <a:rPr lang="en-US" sz="2400" dirty="0">
                <a:latin typeface="Georgia" panose="02040502050405020303" pitchFamily="18" charset="0"/>
              </a:rPr>
              <a:t> </a:t>
            </a:r>
            <a:r>
              <a:rPr lang="en-US" sz="2400" dirty="0" err="1">
                <a:latin typeface="Georgia" panose="02040502050405020303" pitchFamily="18" charset="0"/>
              </a:rPr>
              <a:t>và</a:t>
            </a:r>
            <a:r>
              <a:rPr lang="en-US" sz="2400" dirty="0">
                <a:latin typeface="Georgia" panose="02040502050405020303" pitchFamily="18" charset="0"/>
              </a:rPr>
              <a:t> </a:t>
            </a:r>
            <a:r>
              <a:rPr lang="en-US" sz="2400" dirty="0" err="1">
                <a:latin typeface="Georgia" panose="02040502050405020303" pitchFamily="18" charset="0"/>
              </a:rPr>
              <a:t>ứng</a:t>
            </a:r>
            <a:r>
              <a:rPr lang="en-US" sz="2400" dirty="0">
                <a:latin typeface="Georgia" panose="02040502050405020303" pitchFamily="18" charset="0"/>
              </a:rPr>
              <a:t> </a:t>
            </a:r>
            <a:r>
              <a:rPr lang="en-US" sz="2400" dirty="0" err="1">
                <a:latin typeface="Georgia" panose="02040502050405020303" pitchFamily="18" charset="0"/>
              </a:rPr>
              <a:t>phó</a:t>
            </a:r>
            <a:r>
              <a:rPr lang="en-US" sz="2400" dirty="0">
                <a:latin typeface="Georgia" panose="02040502050405020303" pitchFamily="18" charset="0"/>
              </a:rPr>
              <a:t>?</a:t>
            </a:r>
          </a:p>
        </p:txBody>
      </p:sp>
    </p:spTree>
    <p:extLst>
      <p:ext uri="{BB962C8B-B14F-4D97-AF65-F5344CB8AC3E}">
        <p14:creationId xmlns:p14="http://schemas.microsoft.com/office/powerpoint/2010/main" val="137790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
          <p:cNvSpPr/>
          <p:nvPr/>
        </p:nvSpPr>
        <p:spPr>
          <a:xfrm>
            <a:off x="0" y="0"/>
            <a:ext cx="9144000" cy="5143500"/>
          </a:xfrm>
          <a:prstGeom prst="rect">
            <a:avLst/>
          </a:prstGeom>
          <a:solidFill>
            <a:srgbClr val="DDF2FF">
              <a:alpha val="100000"/>
            </a:srgbClr>
          </a:solidFill>
          <a:ln cap="flat">
            <a:miter lim="0"/>
          </a:ln>
        </p:spPr>
        <p:txBody>
          <a:bodyPr rtlCol="0"/>
          <a:lstStyle/>
          <a:p>
            <a:pPr algn="ctr"/>
            <a:endParaRPr lang="zh-CN" altLang="en-US"/>
          </a:p>
        </p:txBody>
      </p:sp>
      <p:pic>
        <p:nvPicPr>
          <p:cNvPr id="17" name="picture 17"/>
          <p:cNvPicPr>
            <a:picLocks noChangeAspect="1"/>
          </p:cNvPicPr>
          <p:nvPr/>
        </p:nvPicPr>
        <p:blipFill>
          <a:blip r:embed="rId2"/>
          <a:stretch>
            <a:fillRect/>
          </a:stretch>
        </p:blipFill>
        <p:spPr>
          <a:xfrm rot="21600000">
            <a:off x="0" y="0"/>
            <a:ext cx="9018320" cy="5143500"/>
          </a:xfrm>
          <a:prstGeom prst="rect">
            <a:avLst/>
          </a:prstGeom>
        </p:spPr>
      </p:pic>
      <p:sp>
        <p:nvSpPr>
          <p:cNvPr id="18" name="textbox 18"/>
          <p:cNvSpPr/>
          <p:nvPr/>
        </p:nvSpPr>
        <p:spPr>
          <a:xfrm>
            <a:off x="2989943" y="1465943"/>
            <a:ext cx="5595257" cy="2295586"/>
          </a:xfrm>
          <a:prstGeom prst="rect">
            <a:avLst/>
          </a:prstGeom>
        </p:spPr>
        <p:txBody>
          <a:bodyPr vert="horz" wrap="square" lIns="0" tIns="0" rIns="0" bIns="0"/>
          <a:lstStyle/>
          <a:p>
            <a:pPr algn="l" rtl="0" eaLnBrk="0">
              <a:lnSpc>
                <a:spcPct val="71150"/>
              </a:lnSpc>
              <a:tabLst/>
            </a:pPr>
            <a:endParaRPr lang="Arial" altLang="Arial" sz="2400" dirty="0">
              <a:latin typeface="Georgia" panose="02040502050405020303" pitchFamily="18" charset="0"/>
            </a:endParaRPr>
          </a:p>
          <a:p>
            <a:pPr marL="12700" indent="1167618" algn="just" eaLnBrk="0">
              <a:lnSpc>
                <a:spcPct val="81000"/>
              </a:lnSpc>
            </a:pPr>
            <a:r>
              <a:rPr sz="6400" spc="-270" dirty="0">
                <a:solidFill>
                  <a:srgbClr val="112C3F">
                    <a:alpha val="100000"/>
                  </a:srgbClr>
                </a:solidFill>
                <a:latin typeface="Georgia" panose="02040502050405020303" pitchFamily="18" charset="0"/>
                <a:ea typeface="Arial"/>
                <a:cs typeface="Arial"/>
              </a:rPr>
              <a:t>0</a:t>
            </a:r>
            <a:r>
              <a:rPr sz="6400" spc="-260" dirty="0">
                <a:solidFill>
                  <a:srgbClr val="112C3F">
                    <a:alpha val="100000"/>
                  </a:srgbClr>
                </a:solidFill>
                <a:latin typeface="Georgia" panose="02040502050405020303" pitchFamily="18" charset="0"/>
                <a:ea typeface="Arial"/>
                <a:cs typeface="Arial"/>
              </a:rPr>
              <a:t>1</a:t>
            </a:r>
            <a:r>
              <a:rPr sz="6400" spc="0" dirty="0">
                <a:solidFill>
                  <a:srgbClr val="112C3F">
                    <a:alpha val="100000"/>
                  </a:srgbClr>
                </a:solidFill>
                <a:latin typeface="Georgia" panose="02040502050405020303" pitchFamily="18" charset="0"/>
                <a:ea typeface="Arial"/>
                <a:cs typeface="Arial"/>
              </a:rPr>
              <a:t>  </a:t>
            </a:r>
            <a:r>
              <a:rPr sz="2400" spc="0" dirty="0">
                <a:solidFill>
                  <a:srgbClr val="112C3F">
                    <a:alpha val="100000"/>
                  </a:srgbClr>
                </a:solidFill>
                <a:latin typeface="Georgia" panose="02040502050405020303" pitchFamily="18" charset="0"/>
                <a:ea typeface="Arial"/>
                <a:cs typeface="Arial"/>
              </a:rPr>
              <a:t> </a:t>
            </a:r>
            <a:endParaRPr lang="en-US" sz="2400" dirty="0">
              <a:solidFill>
                <a:srgbClr val="112C3F">
                  <a:alpha val="100000"/>
                </a:srgbClr>
              </a:solidFill>
              <a:latin typeface="Georgia" panose="02040502050405020303" pitchFamily="18" charset="0"/>
              <a:ea typeface="Arial"/>
              <a:cs typeface="Arial"/>
            </a:endParaRPr>
          </a:p>
          <a:p>
            <a:pPr marL="12700" indent="1167618" eaLnBrk="0">
              <a:lnSpc>
                <a:spcPct val="81000"/>
              </a:lnSpc>
            </a:pPr>
            <a:r>
              <a:rPr sz="2400" spc="0" dirty="0">
                <a:solidFill>
                  <a:srgbClr val="112C3F">
                    <a:alpha val="100000"/>
                  </a:srgbClr>
                </a:solidFill>
                <a:latin typeface="Georgia" panose="02040502050405020303" pitchFamily="18" charset="0"/>
                <a:ea typeface="Arial"/>
                <a:cs typeface="Arial"/>
              </a:rPr>
              <a:t> </a:t>
            </a:r>
            <a:r>
              <a:rPr lang="en-US" sz="2400" dirty="0" err="1">
                <a:latin typeface="Georgia" panose="02040502050405020303" pitchFamily="18" charset="0"/>
              </a:rPr>
              <a:t>Kể</a:t>
            </a:r>
            <a:r>
              <a:rPr lang="en-US" sz="2400" dirty="0">
                <a:latin typeface="Georgia" panose="02040502050405020303" pitchFamily="18" charset="0"/>
              </a:rPr>
              <a:t> </a:t>
            </a:r>
            <a:r>
              <a:rPr lang="en-US" sz="2400" dirty="0" err="1">
                <a:latin typeface="Georgia" panose="02040502050405020303" pitchFamily="18" charset="0"/>
              </a:rPr>
              <a:t>tên</a:t>
            </a:r>
            <a:r>
              <a:rPr lang="en-US" sz="2400" dirty="0">
                <a:latin typeface="Georgia" panose="02040502050405020303" pitchFamily="18" charset="0"/>
              </a:rPr>
              <a:t> </a:t>
            </a:r>
            <a:r>
              <a:rPr lang="en-US" sz="2400" dirty="0" err="1">
                <a:latin typeface="Georgia" panose="02040502050405020303" pitchFamily="18" charset="0"/>
              </a:rPr>
              <a:t>các</a:t>
            </a:r>
            <a:r>
              <a:rPr lang="en-US" sz="2400" dirty="0">
                <a:latin typeface="Georgia" panose="02040502050405020303" pitchFamily="18" charset="0"/>
              </a:rPr>
              <a:t> </a:t>
            </a:r>
            <a:r>
              <a:rPr lang="en-US" sz="2400" dirty="0" err="1">
                <a:latin typeface="Georgia" panose="02040502050405020303" pitchFamily="18" charset="0"/>
              </a:rPr>
              <a:t>loại</a:t>
            </a:r>
            <a:r>
              <a:rPr lang="en-US" sz="2400" dirty="0">
                <a:latin typeface="Georgia" panose="02040502050405020303" pitchFamily="18" charset="0"/>
              </a:rPr>
              <a:t> </a:t>
            </a:r>
            <a:r>
              <a:rPr lang="en-US" sz="2400" dirty="0" err="1">
                <a:latin typeface="Georgia" panose="02040502050405020303" pitchFamily="18" charset="0"/>
              </a:rPr>
              <a:t>mã</a:t>
            </a:r>
            <a:r>
              <a:rPr lang="en-US" sz="2400" dirty="0">
                <a:latin typeface="Georgia" panose="02040502050405020303" pitchFamily="18" charset="0"/>
              </a:rPr>
              <a:t> </a:t>
            </a:r>
            <a:r>
              <a:rPr lang="en-US" sz="2400" dirty="0" err="1">
                <a:latin typeface="Georgia" panose="02040502050405020303" pitchFamily="18" charset="0"/>
              </a:rPr>
              <a:t>độc</a:t>
            </a:r>
            <a:r>
              <a:rPr lang="en-US" sz="2400" dirty="0">
                <a:latin typeface="Georgia" panose="02040502050405020303" pitchFamily="18" charset="0"/>
              </a:rPr>
              <a:t> </a:t>
            </a:r>
            <a:r>
              <a:rPr lang="en-US" sz="2400" dirty="0" err="1">
                <a:latin typeface="Georgia" panose="02040502050405020303" pitchFamily="18" charset="0"/>
              </a:rPr>
              <a:t>phổ</a:t>
            </a:r>
            <a:r>
              <a:rPr lang="en-US" sz="2400" dirty="0">
                <a:latin typeface="Georgia" panose="02040502050405020303" pitchFamily="18" charset="0"/>
              </a:rPr>
              <a:t> </a:t>
            </a:r>
            <a:r>
              <a:rPr lang="en-US" sz="2400" dirty="0" err="1">
                <a:latin typeface="Georgia" panose="02040502050405020303" pitchFamily="18" charset="0"/>
              </a:rPr>
              <a:t>biến</a:t>
            </a:r>
            <a:endParaRPr lang="en-US" sz="2400" dirty="0">
              <a:latin typeface="Georgia" panose="02040502050405020303" pitchFamily="18" charset="0"/>
            </a:endParaRPr>
          </a:p>
          <a:p>
            <a:pPr marL="12700" indent="1167618" algn="l" rtl="0" eaLnBrk="0">
              <a:lnSpc>
                <a:spcPct val="81000"/>
              </a:lnSpc>
              <a:tabLst/>
            </a:pPr>
            <a:r>
              <a:rPr sz="2400" spc="1260" dirty="0">
                <a:solidFill>
                  <a:srgbClr val="112C3F">
                    <a:alpha val="100000"/>
                  </a:srgbClr>
                </a:solidFill>
                <a:latin typeface="Georgia" panose="02040502050405020303" pitchFamily="18" charset="0"/>
                <a:ea typeface="Arial"/>
                <a:cs typeface="Arial"/>
              </a:rPr>
              <a:t> </a:t>
            </a:r>
            <a:endParaRPr lang="Arial" altLang="Arial" sz="2400" dirty="0">
              <a:latin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3"/>
          <p:cNvPicPr>
            <a:picLocks noChangeAspect="1"/>
          </p:cNvPicPr>
          <p:nvPr/>
        </p:nvPicPr>
        <p:blipFill>
          <a:blip r:embed="rId2"/>
          <a:stretch>
            <a:fillRect/>
          </a:stretch>
        </p:blipFill>
        <p:spPr>
          <a:xfrm rot="21600000">
            <a:off x="5541263" y="0"/>
            <a:ext cx="3602736" cy="3121152"/>
          </a:xfrm>
          <a:prstGeom prst="rect">
            <a:avLst/>
          </a:prstGeom>
        </p:spPr>
      </p:pic>
      <p:pic>
        <p:nvPicPr>
          <p:cNvPr id="24" name="picture 24"/>
          <p:cNvPicPr>
            <a:picLocks noChangeAspect="1"/>
          </p:cNvPicPr>
          <p:nvPr/>
        </p:nvPicPr>
        <p:blipFill>
          <a:blip r:embed="rId3"/>
          <a:stretch>
            <a:fillRect/>
          </a:stretch>
        </p:blipFill>
        <p:spPr>
          <a:xfrm rot="21600000">
            <a:off x="0" y="2569464"/>
            <a:ext cx="2883407" cy="2574035"/>
          </a:xfrm>
          <a:prstGeom prst="rect">
            <a:avLst/>
          </a:prstGeom>
        </p:spPr>
      </p:pic>
      <p:sp>
        <p:nvSpPr>
          <p:cNvPr id="25" name="textbox 25"/>
          <p:cNvSpPr/>
          <p:nvPr/>
        </p:nvSpPr>
        <p:spPr>
          <a:xfrm>
            <a:off x="1700525" y="1152211"/>
            <a:ext cx="3890009" cy="100316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3039"/>
              </a:lnSpc>
              <a:tabLst/>
            </a:pPr>
            <a:r>
              <a:rPr lang="en-US" sz="2300" spc="0" dirty="0" err="1">
                <a:solidFill>
                  <a:srgbClr val="112C3F">
                    <a:alpha val="100000"/>
                  </a:srgbClr>
                </a:solidFill>
                <a:latin typeface="Arial"/>
                <a:ea typeface="Arial"/>
                <a:cs typeface="Arial"/>
              </a:rPr>
              <a:t>Các</a:t>
            </a:r>
            <a:r>
              <a:rPr lang="en-US" sz="2300" spc="0" dirty="0">
                <a:solidFill>
                  <a:srgbClr val="112C3F">
                    <a:alpha val="100000"/>
                  </a:srgbClr>
                </a:solidFill>
                <a:latin typeface="Arial"/>
                <a:ea typeface="Arial"/>
                <a:cs typeface="Arial"/>
              </a:rPr>
              <a:t> </a:t>
            </a:r>
            <a:r>
              <a:rPr lang="en-US" sz="2300" spc="0" dirty="0" err="1">
                <a:solidFill>
                  <a:srgbClr val="112C3F">
                    <a:alpha val="100000"/>
                  </a:srgbClr>
                </a:solidFill>
                <a:latin typeface="Arial"/>
                <a:ea typeface="Arial"/>
                <a:cs typeface="Arial"/>
              </a:rPr>
              <a:t>loại</a:t>
            </a:r>
            <a:r>
              <a:rPr lang="en-US" sz="2300" spc="0" dirty="0">
                <a:solidFill>
                  <a:srgbClr val="112C3F">
                    <a:alpha val="100000"/>
                  </a:srgbClr>
                </a:solidFill>
                <a:latin typeface="Arial"/>
                <a:ea typeface="Arial"/>
                <a:cs typeface="Arial"/>
              </a:rPr>
              <a:t> </a:t>
            </a:r>
            <a:r>
              <a:rPr lang="en-US" sz="2300" spc="0" dirty="0" err="1">
                <a:solidFill>
                  <a:srgbClr val="112C3F">
                    <a:alpha val="100000"/>
                  </a:srgbClr>
                </a:solidFill>
                <a:latin typeface="Arial"/>
                <a:ea typeface="Arial"/>
                <a:cs typeface="Arial"/>
              </a:rPr>
              <a:t>mã</a:t>
            </a:r>
            <a:r>
              <a:rPr lang="en-US" sz="2300" spc="0" dirty="0">
                <a:solidFill>
                  <a:srgbClr val="112C3F">
                    <a:alpha val="100000"/>
                  </a:srgbClr>
                </a:solidFill>
                <a:latin typeface="Arial"/>
                <a:ea typeface="Arial"/>
                <a:cs typeface="Arial"/>
              </a:rPr>
              <a:t> </a:t>
            </a:r>
            <a:r>
              <a:rPr lang="en-US" sz="2300" spc="0" dirty="0" err="1">
                <a:solidFill>
                  <a:srgbClr val="112C3F">
                    <a:alpha val="100000"/>
                  </a:srgbClr>
                </a:solidFill>
                <a:latin typeface="Arial"/>
                <a:ea typeface="Arial"/>
                <a:cs typeface="Arial"/>
              </a:rPr>
              <a:t>độc</a:t>
            </a:r>
            <a:r>
              <a:rPr lang="en-US" sz="2300" dirty="0">
                <a:solidFill>
                  <a:srgbClr val="112C3F">
                    <a:alpha val="100000"/>
                  </a:srgbClr>
                </a:solidFill>
                <a:latin typeface="Arial"/>
                <a:ea typeface="Arial"/>
                <a:cs typeface="Arial"/>
              </a:rPr>
              <a:t>(malware)</a:t>
            </a:r>
            <a:r>
              <a:rPr lang="en-US" sz="2300" spc="0" dirty="0">
                <a:solidFill>
                  <a:srgbClr val="112C3F">
                    <a:alpha val="100000"/>
                  </a:srgbClr>
                </a:solidFill>
                <a:latin typeface="Arial"/>
                <a:ea typeface="Arial"/>
                <a:cs typeface="Arial"/>
              </a:rPr>
              <a:t> </a:t>
            </a:r>
            <a:r>
              <a:rPr lang="en-US" sz="2300" spc="0" dirty="0" err="1">
                <a:solidFill>
                  <a:srgbClr val="112C3F">
                    <a:alpha val="100000"/>
                  </a:srgbClr>
                </a:solidFill>
                <a:latin typeface="Arial"/>
                <a:ea typeface="Arial"/>
                <a:cs typeface="Arial"/>
              </a:rPr>
              <a:t>phổ</a:t>
            </a:r>
            <a:r>
              <a:rPr lang="en-US" sz="2300" spc="0" dirty="0">
                <a:solidFill>
                  <a:srgbClr val="112C3F">
                    <a:alpha val="100000"/>
                  </a:srgbClr>
                </a:solidFill>
                <a:latin typeface="Arial"/>
                <a:ea typeface="Arial"/>
                <a:cs typeface="Arial"/>
              </a:rPr>
              <a:t> </a:t>
            </a:r>
            <a:r>
              <a:rPr lang="en-US" sz="2300" spc="0" dirty="0" err="1">
                <a:solidFill>
                  <a:srgbClr val="112C3F">
                    <a:alpha val="100000"/>
                  </a:srgbClr>
                </a:solidFill>
                <a:latin typeface="Arial"/>
                <a:ea typeface="Arial"/>
                <a:cs typeface="Arial"/>
              </a:rPr>
              <a:t>biến</a:t>
            </a:r>
            <a:r>
              <a:rPr lang="en-US" sz="2300" spc="0" dirty="0">
                <a:solidFill>
                  <a:srgbClr val="112C3F">
                    <a:alpha val="100000"/>
                  </a:srgbClr>
                </a:solidFill>
                <a:latin typeface="Arial"/>
                <a:ea typeface="Arial"/>
                <a:cs typeface="Arial"/>
              </a:rPr>
              <a:t> bao </a:t>
            </a:r>
            <a:r>
              <a:rPr lang="en-US" sz="2300" spc="0" dirty="0" err="1">
                <a:solidFill>
                  <a:srgbClr val="112C3F">
                    <a:alpha val="100000"/>
                  </a:srgbClr>
                </a:solidFill>
                <a:latin typeface="Arial"/>
                <a:ea typeface="Arial"/>
                <a:cs typeface="Arial"/>
              </a:rPr>
              <a:t>gồm</a:t>
            </a:r>
            <a:r>
              <a:rPr lang="en-US" sz="2300" dirty="0">
                <a:solidFill>
                  <a:srgbClr val="112C3F">
                    <a:alpha val="100000"/>
                  </a:srgbClr>
                </a:solidFill>
                <a:latin typeface="Arial"/>
                <a:ea typeface="Arial"/>
                <a:cs typeface="Arial"/>
              </a:rPr>
              <a:t>:</a:t>
            </a:r>
            <a:endParaRPr lang="Arial" altLang="Arial" sz="2300" dirty="0"/>
          </a:p>
          <a:p>
            <a:pPr algn="l" rtl="0" eaLnBrk="0">
              <a:lnSpc>
                <a:spcPct val="193000"/>
              </a:lnSpc>
              <a:tabLst/>
            </a:pPr>
            <a:endParaRPr lang="Arial" altLang="Arial" sz="1000" dirty="0"/>
          </a:p>
        </p:txBody>
      </p:sp>
      <p:sp>
        <p:nvSpPr>
          <p:cNvPr id="26" name="textbox 26"/>
          <p:cNvSpPr/>
          <p:nvPr/>
        </p:nvSpPr>
        <p:spPr>
          <a:xfrm>
            <a:off x="1953924" y="1987766"/>
            <a:ext cx="1333561" cy="1517433"/>
          </a:xfrm>
          <a:prstGeom prst="rect">
            <a:avLst/>
          </a:prstGeom>
        </p:spPr>
        <p:txBody>
          <a:bodyPr vert="horz" wrap="square" lIns="0" tIns="0" rIns="0" bIns="0"/>
          <a:lstStyle/>
          <a:p>
            <a:pPr algn="l" rtl="0" eaLnBrk="0">
              <a:lnSpc>
                <a:spcPct val="36063"/>
              </a:lnSpc>
              <a:tabLst/>
            </a:pPr>
            <a:endParaRPr lang="Arial" altLang="Arial" sz="100" dirty="0">
              <a:solidFill>
                <a:schemeClr val="tx2">
                  <a:lumMod val="75000"/>
                </a:schemeClr>
              </a:solidFill>
              <a:latin typeface="Georgia" panose="02040502050405020303" pitchFamily="18" charset="0"/>
            </a:endParaRPr>
          </a:p>
          <a:p>
            <a:pPr marL="12700" algn="l" rtl="0" eaLnBrk="0">
              <a:lnSpc>
                <a:spcPct val="123000"/>
              </a:lnSpc>
              <a:tabLst/>
            </a:pPr>
            <a:r>
              <a:rPr lang="en-US" sz="1300" spc="0" dirty="0">
                <a:solidFill>
                  <a:schemeClr val="tx2">
                    <a:lumMod val="75000"/>
                  </a:schemeClr>
                </a:solidFill>
                <a:latin typeface="Georgia" panose="02040502050405020303" pitchFamily="18" charset="0"/>
                <a:ea typeface="Arial"/>
                <a:cs typeface="Arial"/>
              </a:rPr>
              <a:t>1      Virus</a:t>
            </a:r>
            <a:r>
              <a:rPr sz="1300" spc="0" dirty="0">
                <a:solidFill>
                  <a:schemeClr val="tx2">
                    <a:lumMod val="75000"/>
                  </a:schemeClr>
                </a:solidFill>
                <a:latin typeface="Georgia" panose="02040502050405020303" pitchFamily="18" charset="0"/>
                <a:ea typeface="Arial"/>
                <a:cs typeface="Arial"/>
              </a:rPr>
              <a:t>   </a:t>
            </a:r>
            <a:endParaRPr lang="en-US" sz="1300" spc="0" dirty="0">
              <a:solidFill>
                <a:schemeClr val="tx2">
                  <a:lumMod val="75000"/>
                </a:schemeClr>
              </a:solidFill>
              <a:latin typeface="Georgia" panose="02040502050405020303" pitchFamily="18" charset="0"/>
              <a:ea typeface="Arial"/>
              <a:cs typeface="Arial"/>
            </a:endParaRPr>
          </a:p>
          <a:p>
            <a:pPr marL="12700" eaLnBrk="0">
              <a:lnSpc>
                <a:spcPct val="123000"/>
              </a:lnSpc>
            </a:pPr>
            <a:r>
              <a:rPr lang="en-US" sz="1300" spc="0" dirty="0">
                <a:solidFill>
                  <a:schemeClr val="tx2">
                    <a:lumMod val="75000"/>
                  </a:schemeClr>
                </a:solidFill>
                <a:latin typeface="Georgia" panose="02040502050405020303" pitchFamily="18" charset="0"/>
                <a:ea typeface="Arial"/>
                <a:cs typeface="Arial"/>
              </a:rPr>
              <a:t>2      </a:t>
            </a:r>
            <a:r>
              <a:rPr lang="en-US" sz="1300" dirty="0">
                <a:solidFill>
                  <a:schemeClr val="tx2">
                    <a:lumMod val="75000"/>
                  </a:schemeClr>
                </a:solidFill>
                <a:latin typeface="Georgia" panose="02040502050405020303" pitchFamily="18" charset="0"/>
              </a:rPr>
              <a:t>Worm</a:t>
            </a:r>
          </a:p>
          <a:p>
            <a:pPr marL="355600" indent="-342900" eaLnBrk="0">
              <a:lnSpc>
                <a:spcPct val="123000"/>
              </a:lnSpc>
              <a:buAutoNum type="arabicPlain" startAt="3"/>
            </a:pPr>
            <a:r>
              <a:rPr lang="en-US" altLang="Arial" sz="1300" dirty="0">
                <a:solidFill>
                  <a:schemeClr val="tx2">
                    <a:lumMod val="75000"/>
                  </a:schemeClr>
                </a:solidFill>
                <a:latin typeface="Georgia" panose="02040502050405020303" pitchFamily="18" charset="0"/>
              </a:rPr>
              <a:t>Trojan house</a:t>
            </a:r>
          </a:p>
          <a:p>
            <a:pPr marL="355600" indent="-342900" eaLnBrk="0">
              <a:lnSpc>
                <a:spcPct val="123000"/>
              </a:lnSpc>
              <a:buAutoNum type="arabicPlain" startAt="3"/>
            </a:pPr>
            <a:r>
              <a:rPr lang="en-US" sz="1300" dirty="0">
                <a:solidFill>
                  <a:schemeClr val="tx2">
                    <a:lumMod val="75000"/>
                  </a:schemeClr>
                </a:solidFill>
                <a:latin typeface="Georgia" panose="02040502050405020303" pitchFamily="18" charset="0"/>
              </a:rPr>
              <a:t>Ransomware</a:t>
            </a:r>
          </a:p>
          <a:p>
            <a:pPr marL="355600" indent="-342900" eaLnBrk="0">
              <a:lnSpc>
                <a:spcPct val="123000"/>
              </a:lnSpc>
              <a:buAutoNum type="arabicPlain" startAt="3"/>
            </a:pPr>
            <a:r>
              <a:rPr lang="en-US" sz="1300" dirty="0">
                <a:solidFill>
                  <a:schemeClr val="tx2">
                    <a:lumMod val="75000"/>
                  </a:schemeClr>
                </a:solidFill>
                <a:latin typeface="Georgia" panose="02040502050405020303" pitchFamily="18" charset="0"/>
              </a:rPr>
              <a:t>Spyware</a:t>
            </a:r>
          </a:p>
          <a:p>
            <a:pPr marL="355600" indent="-342900" eaLnBrk="0">
              <a:lnSpc>
                <a:spcPct val="123000"/>
              </a:lnSpc>
              <a:buAutoNum type="arabicPlain" startAt="3"/>
            </a:pPr>
            <a:r>
              <a:rPr lang="en-US" sz="1300" dirty="0">
                <a:solidFill>
                  <a:schemeClr val="tx2">
                    <a:lumMod val="75000"/>
                  </a:schemeClr>
                </a:solidFill>
                <a:latin typeface="Georgia" panose="02040502050405020303" pitchFamily="18" charset="0"/>
              </a:rPr>
              <a:t>Adware</a:t>
            </a:r>
            <a:endParaRPr lang="Arial" altLang="Arial" sz="1300" dirty="0">
              <a:solidFill>
                <a:schemeClr val="tx2">
                  <a:lumMod val="75000"/>
                </a:schemeClr>
              </a:solidFill>
              <a:latin typeface="Georgia" panose="02040502050405020303" pitchFamily="18" charset="0"/>
            </a:endParaRPr>
          </a:p>
        </p:txBody>
      </p:sp>
      <p:pic>
        <p:nvPicPr>
          <p:cNvPr id="27" name="picture 27"/>
          <p:cNvPicPr>
            <a:picLocks noChangeAspect="1"/>
          </p:cNvPicPr>
          <p:nvPr/>
        </p:nvPicPr>
        <p:blipFill>
          <a:blip r:embed="rId4"/>
          <a:stretch>
            <a:fillRect/>
          </a:stretch>
        </p:blipFill>
        <p:spPr>
          <a:xfrm rot="21600000">
            <a:off x="1759702" y="2077898"/>
            <a:ext cx="71831" cy="560364"/>
          </a:xfrm>
          <a:prstGeom prst="rect">
            <a:avLst/>
          </a:prstGeom>
        </p:spPr>
      </p:pic>
      <p:pic>
        <p:nvPicPr>
          <p:cNvPr id="9" name="picture 27">
            <a:extLst>
              <a:ext uri="{FF2B5EF4-FFF2-40B4-BE49-F238E27FC236}">
                <a16:creationId xmlns:a16="http://schemas.microsoft.com/office/drawing/2014/main" id="{66537F1E-6027-4B64-BFF0-3C2271CCDCD7}"/>
              </a:ext>
            </a:extLst>
          </p:cNvPr>
          <p:cNvPicPr>
            <a:picLocks noChangeAspect="1"/>
          </p:cNvPicPr>
          <p:nvPr/>
        </p:nvPicPr>
        <p:blipFill>
          <a:blip r:embed="rId4"/>
          <a:stretch>
            <a:fillRect/>
          </a:stretch>
        </p:blipFill>
        <p:spPr>
          <a:xfrm rot="21600000">
            <a:off x="1759702" y="2847625"/>
            <a:ext cx="71831" cy="560364"/>
          </a:xfrm>
          <a:prstGeom prst="rect">
            <a:avLst/>
          </a:prstGeom>
        </p:spPr>
      </p:pic>
      <p:pic>
        <p:nvPicPr>
          <p:cNvPr id="11" name="picture 27">
            <a:extLst>
              <a:ext uri="{FF2B5EF4-FFF2-40B4-BE49-F238E27FC236}">
                <a16:creationId xmlns:a16="http://schemas.microsoft.com/office/drawing/2014/main" id="{246D6FAA-2E97-46EB-A350-9901B1C93682}"/>
              </a:ext>
            </a:extLst>
          </p:cNvPr>
          <p:cNvPicPr>
            <a:picLocks noChangeAspect="1"/>
          </p:cNvPicPr>
          <p:nvPr/>
        </p:nvPicPr>
        <p:blipFill>
          <a:blip r:embed="rId4"/>
          <a:stretch>
            <a:fillRect/>
          </a:stretch>
        </p:blipFill>
        <p:spPr>
          <a:xfrm rot="21600000">
            <a:off x="3656260" y="2077898"/>
            <a:ext cx="71831" cy="560364"/>
          </a:xfrm>
          <a:prstGeom prst="rect">
            <a:avLst/>
          </a:prstGeom>
        </p:spPr>
      </p:pic>
      <p:sp>
        <p:nvSpPr>
          <p:cNvPr id="4" name="TextBox 3">
            <a:extLst>
              <a:ext uri="{FF2B5EF4-FFF2-40B4-BE49-F238E27FC236}">
                <a16:creationId xmlns:a16="http://schemas.microsoft.com/office/drawing/2014/main" id="{E523B2FA-8D51-4977-AF1B-4A0672ACDFB1}"/>
              </a:ext>
            </a:extLst>
          </p:cNvPr>
          <p:cNvSpPr txBox="1"/>
          <p:nvPr/>
        </p:nvSpPr>
        <p:spPr>
          <a:xfrm>
            <a:off x="3887919" y="1987766"/>
            <a:ext cx="1659072" cy="692497"/>
          </a:xfrm>
          <a:prstGeom prst="rect">
            <a:avLst/>
          </a:prstGeom>
          <a:noFill/>
        </p:spPr>
        <p:txBody>
          <a:bodyPr wrap="square" rtlCol="0">
            <a:spAutoFit/>
          </a:bodyPr>
          <a:lstStyle/>
          <a:p>
            <a:pPr marL="342900" indent="-342900">
              <a:buAutoNum type="arabicPlain" startAt="7"/>
            </a:pPr>
            <a:r>
              <a:rPr lang="en-US" sz="1300" dirty="0">
                <a:latin typeface="Georgia" panose="02040502050405020303" pitchFamily="18" charset="0"/>
              </a:rPr>
              <a:t>Keylogger</a:t>
            </a:r>
          </a:p>
          <a:p>
            <a:pPr marL="342900" indent="-342900">
              <a:buAutoNum type="arabicPlain" startAt="7"/>
            </a:pPr>
            <a:r>
              <a:rPr lang="en-US" sz="1300" dirty="0">
                <a:latin typeface="Georgia" panose="02040502050405020303" pitchFamily="18" charset="0"/>
              </a:rPr>
              <a:t>Rootkit</a:t>
            </a:r>
          </a:p>
          <a:p>
            <a:pPr marL="342900" indent="-342900">
              <a:buAutoNum type="arabicPlain" startAt="7"/>
            </a:pPr>
            <a:r>
              <a:rPr lang="en-US" sz="1300" dirty="0">
                <a:latin typeface="Georgia" panose="02040502050405020303" pitchFamily="18" charset="0"/>
              </a:rPr>
              <a:t>Botnet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
          <p:cNvSpPr/>
          <p:nvPr/>
        </p:nvSpPr>
        <p:spPr>
          <a:xfrm>
            <a:off x="0" y="0"/>
            <a:ext cx="9144000" cy="5143500"/>
          </a:xfrm>
          <a:prstGeom prst="rect">
            <a:avLst/>
          </a:prstGeom>
          <a:solidFill>
            <a:srgbClr val="DDF2FF">
              <a:alpha val="100000"/>
            </a:srgbClr>
          </a:solidFill>
          <a:ln cap="flat">
            <a:miter lim="0"/>
          </a:ln>
        </p:spPr>
        <p:txBody>
          <a:bodyPr rtlCol="0"/>
          <a:lstStyle/>
          <a:p>
            <a:pPr algn="ctr"/>
            <a:endParaRPr lang="zh-CN" altLang="en-US"/>
          </a:p>
        </p:txBody>
      </p:sp>
      <p:pic>
        <p:nvPicPr>
          <p:cNvPr id="17" name="picture 17"/>
          <p:cNvPicPr>
            <a:picLocks noChangeAspect="1"/>
          </p:cNvPicPr>
          <p:nvPr/>
        </p:nvPicPr>
        <p:blipFill>
          <a:blip r:embed="rId2"/>
          <a:stretch>
            <a:fillRect/>
          </a:stretch>
        </p:blipFill>
        <p:spPr>
          <a:xfrm rot="21600000">
            <a:off x="0" y="0"/>
            <a:ext cx="9018320" cy="5143500"/>
          </a:xfrm>
          <a:prstGeom prst="rect">
            <a:avLst/>
          </a:prstGeom>
        </p:spPr>
      </p:pic>
      <p:sp>
        <p:nvSpPr>
          <p:cNvPr id="18" name="textbox 18"/>
          <p:cNvSpPr/>
          <p:nvPr/>
        </p:nvSpPr>
        <p:spPr>
          <a:xfrm>
            <a:off x="2989943" y="1465943"/>
            <a:ext cx="5595257" cy="2295586"/>
          </a:xfrm>
          <a:prstGeom prst="rect">
            <a:avLst/>
          </a:prstGeom>
        </p:spPr>
        <p:txBody>
          <a:bodyPr vert="horz" wrap="square" lIns="0" tIns="0" rIns="0" bIns="0"/>
          <a:lstStyle/>
          <a:p>
            <a:pPr algn="l" rtl="0" eaLnBrk="0">
              <a:lnSpc>
                <a:spcPct val="71150"/>
              </a:lnSpc>
              <a:tabLst/>
            </a:pPr>
            <a:endParaRPr lang="Arial" altLang="Arial" sz="2400" dirty="0">
              <a:latin typeface="Georgia" panose="02040502050405020303" pitchFamily="18" charset="0"/>
            </a:endParaRPr>
          </a:p>
          <a:p>
            <a:pPr marL="12700" indent="1167618" algn="just" eaLnBrk="0">
              <a:lnSpc>
                <a:spcPct val="81000"/>
              </a:lnSpc>
            </a:pPr>
            <a:r>
              <a:rPr sz="6400" spc="-270" dirty="0">
                <a:solidFill>
                  <a:srgbClr val="112C3F">
                    <a:alpha val="100000"/>
                  </a:srgbClr>
                </a:solidFill>
                <a:latin typeface="Georgia" panose="02040502050405020303" pitchFamily="18" charset="0"/>
                <a:ea typeface="Arial"/>
                <a:cs typeface="Arial"/>
              </a:rPr>
              <a:t>0</a:t>
            </a:r>
            <a:r>
              <a:rPr lang="en-US" sz="6400" spc="-260" dirty="0">
                <a:solidFill>
                  <a:srgbClr val="112C3F">
                    <a:alpha val="100000"/>
                  </a:srgbClr>
                </a:solidFill>
                <a:latin typeface="Georgia" panose="02040502050405020303" pitchFamily="18" charset="0"/>
                <a:ea typeface="Arial"/>
                <a:cs typeface="Arial"/>
              </a:rPr>
              <a:t>2</a:t>
            </a:r>
            <a:r>
              <a:rPr sz="6400" spc="0" dirty="0">
                <a:solidFill>
                  <a:srgbClr val="112C3F">
                    <a:alpha val="100000"/>
                  </a:srgbClr>
                </a:solidFill>
                <a:latin typeface="Georgia" panose="02040502050405020303" pitchFamily="18" charset="0"/>
                <a:ea typeface="Arial"/>
                <a:cs typeface="Arial"/>
              </a:rPr>
              <a:t>  </a:t>
            </a:r>
            <a:r>
              <a:rPr sz="2400" spc="0" dirty="0">
                <a:solidFill>
                  <a:srgbClr val="112C3F">
                    <a:alpha val="100000"/>
                  </a:srgbClr>
                </a:solidFill>
                <a:latin typeface="Georgia" panose="02040502050405020303" pitchFamily="18" charset="0"/>
                <a:ea typeface="Arial"/>
                <a:cs typeface="Arial"/>
              </a:rPr>
              <a:t> </a:t>
            </a:r>
            <a:endParaRPr lang="en-US" sz="2400" dirty="0">
              <a:solidFill>
                <a:srgbClr val="112C3F">
                  <a:alpha val="100000"/>
                </a:srgbClr>
              </a:solidFill>
              <a:latin typeface="Georgia" panose="02040502050405020303" pitchFamily="18" charset="0"/>
              <a:ea typeface="Arial"/>
              <a:cs typeface="Arial"/>
            </a:endParaRPr>
          </a:p>
          <a:p>
            <a:pPr marL="12700" indent="1167618" eaLnBrk="0">
              <a:lnSpc>
                <a:spcPct val="81000"/>
              </a:lnSpc>
            </a:pPr>
            <a:r>
              <a:rPr lang="en-US" sz="2400" spc="0" dirty="0">
                <a:solidFill>
                  <a:srgbClr val="112C3F">
                    <a:alpha val="100000"/>
                  </a:srgbClr>
                </a:solidFill>
                <a:latin typeface="Georgia" panose="02040502050405020303" pitchFamily="18" charset="0"/>
                <a:ea typeface="Arial"/>
                <a:cs typeface="Arial"/>
              </a:rPr>
              <a:t>Ransomware </a:t>
            </a:r>
            <a:r>
              <a:rPr lang="en-US" sz="2400" spc="0" dirty="0" err="1">
                <a:solidFill>
                  <a:srgbClr val="112C3F">
                    <a:alpha val="100000"/>
                  </a:srgbClr>
                </a:solidFill>
                <a:latin typeface="Georgia" panose="02040502050405020303" pitchFamily="18" charset="0"/>
                <a:ea typeface="Arial"/>
                <a:cs typeface="Arial"/>
              </a:rPr>
              <a:t>là</a:t>
            </a:r>
            <a:r>
              <a:rPr lang="en-US" sz="2400" spc="0" dirty="0">
                <a:solidFill>
                  <a:srgbClr val="112C3F">
                    <a:alpha val="100000"/>
                  </a:srgbClr>
                </a:solidFill>
                <a:latin typeface="Georgia" panose="02040502050405020303" pitchFamily="18" charset="0"/>
                <a:ea typeface="Arial"/>
                <a:cs typeface="Arial"/>
              </a:rPr>
              <a:t> </a:t>
            </a:r>
            <a:r>
              <a:rPr lang="en-US" sz="2400" spc="0" dirty="0" err="1">
                <a:solidFill>
                  <a:srgbClr val="112C3F">
                    <a:alpha val="100000"/>
                  </a:srgbClr>
                </a:solidFill>
                <a:latin typeface="Georgia" panose="02040502050405020303" pitchFamily="18" charset="0"/>
                <a:ea typeface="Arial"/>
                <a:cs typeface="Arial"/>
              </a:rPr>
              <a:t>gì</a:t>
            </a:r>
            <a:r>
              <a:rPr lang="en-US" sz="2400" spc="0" dirty="0">
                <a:solidFill>
                  <a:srgbClr val="112C3F">
                    <a:alpha val="100000"/>
                  </a:srgbClr>
                </a:solidFill>
                <a:latin typeface="Georgia" panose="02040502050405020303" pitchFamily="18" charset="0"/>
                <a:ea typeface="Arial"/>
                <a:cs typeface="Arial"/>
              </a:rPr>
              <a:t> ?</a:t>
            </a:r>
            <a:endParaRPr lang="en-US" sz="2400" dirty="0">
              <a:latin typeface="Georgia" panose="02040502050405020303" pitchFamily="18" charset="0"/>
            </a:endParaRPr>
          </a:p>
          <a:p>
            <a:pPr marL="12700" indent="1167618" algn="l" rtl="0" eaLnBrk="0">
              <a:lnSpc>
                <a:spcPct val="81000"/>
              </a:lnSpc>
              <a:tabLst/>
            </a:pPr>
            <a:r>
              <a:rPr sz="2400" spc="1260" dirty="0">
                <a:solidFill>
                  <a:srgbClr val="112C3F">
                    <a:alpha val="100000"/>
                  </a:srgbClr>
                </a:solidFill>
                <a:latin typeface="Georgia" panose="02040502050405020303" pitchFamily="18" charset="0"/>
                <a:ea typeface="Arial"/>
                <a:cs typeface="Arial"/>
              </a:rPr>
              <a:t> </a:t>
            </a:r>
            <a:endParaRPr lang="Arial" altLang="Arial" sz="2400" dirty="0">
              <a:latin typeface="Georgia" panose="02040502050405020303" pitchFamily="18" charset="0"/>
            </a:endParaRPr>
          </a:p>
        </p:txBody>
      </p:sp>
    </p:spTree>
    <p:extLst>
      <p:ext uri="{BB962C8B-B14F-4D97-AF65-F5344CB8AC3E}">
        <p14:creationId xmlns:p14="http://schemas.microsoft.com/office/powerpoint/2010/main" val="256826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70"/>
          <p:cNvSpPr/>
          <p:nvPr/>
        </p:nvSpPr>
        <p:spPr>
          <a:xfrm>
            <a:off x="1108736" y="908480"/>
            <a:ext cx="6191950" cy="2723514"/>
          </a:xfrm>
          <a:prstGeom prst="rect">
            <a:avLst/>
          </a:prstGeom>
        </p:spPr>
        <p:txBody>
          <a:bodyPr vert="horz" wrap="square" lIns="0" tIns="0" rIns="0" bIns="0"/>
          <a:lstStyle/>
          <a:p>
            <a:pPr algn="l" rtl="0" eaLnBrk="0">
              <a:lnSpc>
                <a:spcPct val="83341"/>
              </a:lnSpc>
              <a:tabLst/>
            </a:pPr>
            <a:r>
              <a:rPr lang="en-US" altLang="Arial" sz="2400" dirty="0">
                <a:latin typeface="Georgia" panose="02040502050405020303" pitchFamily="18" charset="0"/>
              </a:rPr>
              <a:t>(1)</a:t>
            </a:r>
            <a:endParaRPr lang="Arial" altLang="Arial" sz="2400" dirty="0">
              <a:latin typeface="Georgia" panose="02040502050405020303" pitchFamily="18" charset="0"/>
            </a:endParaRPr>
          </a:p>
          <a:p>
            <a:pPr marL="26872" indent="-14172" algn="r" eaLnBrk="0">
              <a:lnSpc>
                <a:spcPct val="108000"/>
              </a:lnSpc>
            </a:pPr>
            <a:r>
              <a:rPr lang="en-US" sz="2400" dirty="0">
                <a:solidFill>
                  <a:srgbClr val="112C3F">
                    <a:alpha val="100000"/>
                  </a:srgbClr>
                </a:solidFill>
                <a:latin typeface="Georgia" panose="02040502050405020303" pitchFamily="18" charset="0"/>
                <a:ea typeface="Arial"/>
                <a:cs typeface="Arial"/>
              </a:rPr>
              <a:t>Ransomware </a:t>
            </a:r>
            <a:r>
              <a:rPr lang="en-US" sz="2400" dirty="0" err="1">
                <a:solidFill>
                  <a:srgbClr val="112C3F">
                    <a:alpha val="100000"/>
                  </a:srgbClr>
                </a:solidFill>
                <a:latin typeface="Georgia" panose="02040502050405020303" pitchFamily="18" charset="0"/>
                <a:ea typeface="Arial"/>
                <a:cs typeface="Arial"/>
              </a:rPr>
              <a:t>là</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gì</a:t>
            </a:r>
            <a:r>
              <a:rPr lang="en-US" sz="2400" spc="1080" dirty="0">
                <a:solidFill>
                  <a:srgbClr val="112C3F">
                    <a:alpha val="100000"/>
                  </a:srgbClr>
                </a:solidFill>
                <a:latin typeface="Georgia" panose="02040502050405020303" pitchFamily="18" charset="0"/>
                <a:ea typeface="Arial"/>
                <a:cs typeface="Arial"/>
              </a:rPr>
              <a:t>?</a:t>
            </a:r>
            <a:endParaRPr lang="Arial" altLang="Arial" sz="1300" dirty="0">
              <a:latin typeface="Georgia" panose="02040502050405020303" pitchFamily="18" charset="0"/>
            </a:endParaRPr>
          </a:p>
          <a:p>
            <a:pPr marL="298450" indent="-285750" eaLnBrk="0">
              <a:lnSpc>
                <a:spcPct val="105000"/>
              </a:lnSpc>
              <a:spcBef>
                <a:spcPts val="360"/>
              </a:spcBef>
              <a:buFont typeface="Arial" panose="020B0604020202020204" pitchFamily="34" charset="0"/>
              <a:buChar char="•"/>
            </a:pPr>
            <a:r>
              <a:rPr lang="vi-VN" sz="1300" dirty="0"/>
              <a:t>Ransomware là một loại phần mềm độc hại (malware) được thiết kế để mã hóa dữ liệu trên máy tính của nạn nhân và sau đó yêu cầu một khoản tiền chuộc để cung cấp khóa giải mã.</a:t>
            </a:r>
            <a:endParaRPr lang="en-US" sz="1300" dirty="0">
              <a:latin typeface="Georgia" panose="02040502050405020303" pitchFamily="18" charset="0"/>
            </a:endParaRPr>
          </a:p>
          <a:p>
            <a:pPr marL="298450" indent="-285750" eaLnBrk="0">
              <a:lnSpc>
                <a:spcPct val="105000"/>
              </a:lnSpc>
              <a:spcBef>
                <a:spcPts val="360"/>
              </a:spcBef>
              <a:buFont typeface="Arial" panose="020B0604020202020204" pitchFamily="34" charset="0"/>
              <a:buChar char="•"/>
            </a:pPr>
            <a:r>
              <a:rPr lang="vi-VN" sz="1300" dirty="0"/>
              <a:t> Khi máy tính bị nhiễm ransomware, các tập tin quan trọng như hình ảnh, tài liệu, video và các tệp khác sẽ được mã hóa và trở nên không thể truy cập.</a:t>
            </a:r>
            <a:endParaRPr lang="en-US" sz="1300" dirty="0">
              <a:latin typeface="Georgia" panose="02040502050405020303" pitchFamily="18" charset="0"/>
            </a:endParaRPr>
          </a:p>
          <a:p>
            <a:pPr marL="298450" indent="-285750" eaLnBrk="0">
              <a:lnSpc>
                <a:spcPct val="105000"/>
              </a:lnSpc>
              <a:spcBef>
                <a:spcPts val="360"/>
              </a:spcBef>
              <a:buFont typeface="Arial" panose="020B0604020202020204" pitchFamily="34" charset="0"/>
              <a:buChar char="•"/>
            </a:pPr>
            <a:r>
              <a:rPr lang="en-US" altLang="Arial" sz="1300" dirty="0">
                <a:latin typeface="Georgia" panose="02040502050405020303" pitchFamily="18" charset="0"/>
              </a:rPr>
              <a:t>Ransomware </a:t>
            </a:r>
            <a:r>
              <a:rPr lang="en-US" altLang="Arial" sz="1300" dirty="0" err="1">
                <a:latin typeface="Georgia" panose="02040502050405020303" pitchFamily="18" charset="0"/>
              </a:rPr>
              <a:t>có</a:t>
            </a:r>
            <a:r>
              <a:rPr lang="en-US" altLang="Arial" sz="1300" dirty="0">
                <a:latin typeface="Georgia" panose="02040502050405020303" pitchFamily="18" charset="0"/>
              </a:rPr>
              <a:t> </a:t>
            </a:r>
            <a:r>
              <a:rPr lang="en-US" altLang="Arial" sz="1300" dirty="0" err="1">
                <a:latin typeface="Georgia" panose="02040502050405020303" pitchFamily="18" charset="0"/>
              </a:rPr>
              <a:t>thể</a:t>
            </a:r>
            <a:r>
              <a:rPr lang="en-US" altLang="Arial" sz="1300" dirty="0">
                <a:latin typeface="Georgia" panose="02040502050405020303" pitchFamily="18" charset="0"/>
              </a:rPr>
              <a:t> </a:t>
            </a:r>
            <a:r>
              <a:rPr lang="en-US" altLang="Arial" sz="1300" dirty="0" err="1">
                <a:latin typeface="Georgia" panose="02040502050405020303" pitchFamily="18" charset="0"/>
              </a:rPr>
              <a:t>lây</a:t>
            </a:r>
            <a:r>
              <a:rPr lang="en-US" altLang="Arial" sz="1300" dirty="0">
                <a:latin typeface="Georgia" panose="02040502050405020303" pitchFamily="18" charset="0"/>
              </a:rPr>
              <a:t> </a:t>
            </a:r>
            <a:r>
              <a:rPr lang="en-US" altLang="Arial" sz="1300" dirty="0" err="1">
                <a:latin typeface="Georgia" panose="02040502050405020303" pitchFamily="18" charset="0"/>
              </a:rPr>
              <a:t>nhiễm</a:t>
            </a:r>
            <a:r>
              <a:rPr lang="en-US" altLang="Arial" sz="1300" dirty="0">
                <a:latin typeface="Georgia" panose="02040502050405020303" pitchFamily="18" charset="0"/>
              </a:rPr>
              <a:t> </a:t>
            </a:r>
            <a:r>
              <a:rPr lang="en-US" altLang="Arial" sz="1300" dirty="0" err="1">
                <a:latin typeface="Georgia" panose="02040502050405020303" pitchFamily="18" charset="0"/>
              </a:rPr>
              <a:t>vào</a:t>
            </a:r>
            <a:r>
              <a:rPr lang="en-US" altLang="Arial" sz="1300" dirty="0">
                <a:latin typeface="Georgia" panose="02040502050405020303" pitchFamily="18" charset="0"/>
              </a:rPr>
              <a:t> </a:t>
            </a:r>
            <a:r>
              <a:rPr lang="en-US" altLang="Arial" sz="1300" dirty="0" err="1">
                <a:latin typeface="Georgia" panose="02040502050405020303" pitchFamily="18" charset="0"/>
              </a:rPr>
              <a:t>máy</a:t>
            </a:r>
            <a:r>
              <a:rPr lang="en-US" altLang="Arial" sz="1300" dirty="0">
                <a:latin typeface="Georgia" panose="02040502050405020303" pitchFamily="18" charset="0"/>
              </a:rPr>
              <a:t> </a:t>
            </a:r>
            <a:r>
              <a:rPr lang="en-US" altLang="Arial" sz="1300" dirty="0" err="1">
                <a:latin typeface="Georgia" panose="02040502050405020303" pitchFamily="18" charset="0"/>
              </a:rPr>
              <a:t>tính</a:t>
            </a:r>
            <a:r>
              <a:rPr lang="en-US" altLang="Arial" sz="1300" dirty="0">
                <a:latin typeface="Georgia" panose="02040502050405020303" pitchFamily="18" charset="0"/>
              </a:rPr>
              <a:t> </a:t>
            </a:r>
            <a:r>
              <a:rPr lang="en-US" altLang="Arial" sz="1300" dirty="0" err="1">
                <a:latin typeface="Georgia" panose="02040502050405020303" pitchFamily="18" charset="0"/>
              </a:rPr>
              <a:t>của</a:t>
            </a:r>
            <a:r>
              <a:rPr lang="en-US" altLang="Arial" sz="1300" dirty="0">
                <a:latin typeface="Georgia" panose="02040502050405020303" pitchFamily="18" charset="0"/>
              </a:rPr>
              <a:t> </a:t>
            </a:r>
            <a:r>
              <a:rPr lang="en-US" altLang="Arial" sz="1300" dirty="0" err="1">
                <a:latin typeface="Georgia" panose="02040502050405020303" pitchFamily="18" charset="0"/>
              </a:rPr>
              <a:t>nạn</a:t>
            </a:r>
            <a:r>
              <a:rPr lang="en-US" altLang="Arial" sz="1300" dirty="0">
                <a:latin typeface="Georgia" panose="02040502050405020303" pitchFamily="18" charset="0"/>
              </a:rPr>
              <a:t> </a:t>
            </a:r>
            <a:r>
              <a:rPr lang="en-US" altLang="Arial" sz="1300" dirty="0" err="1">
                <a:latin typeface="Georgia" panose="02040502050405020303" pitchFamily="18" charset="0"/>
              </a:rPr>
              <a:t>nhân</a:t>
            </a:r>
            <a:r>
              <a:rPr lang="en-US" altLang="Arial" sz="1300" dirty="0">
                <a:latin typeface="Georgia" panose="02040502050405020303" pitchFamily="18" charset="0"/>
              </a:rPr>
              <a:t> </a:t>
            </a:r>
            <a:r>
              <a:rPr lang="en-US" altLang="Arial" sz="1300" dirty="0" err="1">
                <a:latin typeface="Georgia" panose="02040502050405020303" pitchFamily="18" charset="0"/>
              </a:rPr>
              <a:t>thông</a:t>
            </a:r>
            <a:r>
              <a:rPr lang="en-US" altLang="Arial" sz="1300" dirty="0">
                <a:latin typeface="Georgia" panose="02040502050405020303" pitchFamily="18" charset="0"/>
              </a:rPr>
              <a:t> qua email </a:t>
            </a:r>
            <a:r>
              <a:rPr lang="en-US" altLang="Arial" sz="1300" dirty="0" err="1">
                <a:latin typeface="Georgia" panose="02040502050405020303" pitchFamily="18" charset="0"/>
              </a:rPr>
              <a:t>độc</a:t>
            </a:r>
            <a:r>
              <a:rPr lang="en-US" altLang="Arial" sz="1300" dirty="0">
                <a:latin typeface="Georgia" panose="02040502050405020303" pitchFamily="18" charset="0"/>
              </a:rPr>
              <a:t> </a:t>
            </a:r>
            <a:r>
              <a:rPr lang="en-US" altLang="Arial" sz="1300" dirty="0" err="1">
                <a:latin typeface="Georgia" panose="02040502050405020303" pitchFamily="18" charset="0"/>
              </a:rPr>
              <a:t>hại</a:t>
            </a:r>
            <a:r>
              <a:rPr lang="en-US" altLang="Arial" sz="1300" dirty="0">
                <a:latin typeface="Georgia" panose="02040502050405020303" pitchFamily="18" charset="0"/>
              </a:rPr>
              <a:t>, </a:t>
            </a:r>
            <a:r>
              <a:rPr lang="en-US" altLang="Arial" sz="1300" dirty="0" err="1">
                <a:latin typeface="Georgia" panose="02040502050405020303" pitchFamily="18" charset="0"/>
              </a:rPr>
              <a:t>trang</a:t>
            </a:r>
            <a:r>
              <a:rPr lang="en-US" altLang="Arial" sz="1300" dirty="0">
                <a:latin typeface="Georgia" panose="02040502050405020303" pitchFamily="18" charset="0"/>
              </a:rPr>
              <a:t> web </a:t>
            </a:r>
            <a:r>
              <a:rPr lang="en-US" altLang="Arial" sz="1300" dirty="0" err="1">
                <a:latin typeface="Georgia" panose="02040502050405020303" pitchFamily="18" charset="0"/>
              </a:rPr>
              <a:t>bị</a:t>
            </a:r>
            <a:r>
              <a:rPr lang="en-US" altLang="Arial" sz="1300" dirty="0">
                <a:latin typeface="Georgia" panose="02040502050405020303" pitchFamily="18" charset="0"/>
              </a:rPr>
              <a:t> </a:t>
            </a:r>
            <a:r>
              <a:rPr lang="en-US" altLang="Arial" sz="1300" dirty="0" err="1">
                <a:latin typeface="Georgia" panose="02040502050405020303" pitchFamily="18" charset="0"/>
              </a:rPr>
              <a:t>nhiễm</a:t>
            </a:r>
            <a:r>
              <a:rPr lang="en-US" altLang="Arial" sz="1300" dirty="0">
                <a:latin typeface="Georgia" panose="02040502050405020303" pitchFamily="18" charset="0"/>
              </a:rPr>
              <a:t> malware, </a:t>
            </a:r>
            <a:r>
              <a:rPr lang="en-US" altLang="Arial" sz="1300" dirty="0" err="1">
                <a:latin typeface="Georgia" panose="02040502050405020303" pitchFamily="18" charset="0"/>
              </a:rPr>
              <a:t>hoặc</a:t>
            </a:r>
            <a:r>
              <a:rPr lang="en-US" altLang="Arial" sz="1300" dirty="0">
                <a:latin typeface="Georgia" panose="02040502050405020303" pitchFamily="18" charset="0"/>
              </a:rPr>
              <a:t> </a:t>
            </a:r>
            <a:r>
              <a:rPr lang="en-US" altLang="Arial" sz="1300" dirty="0" err="1">
                <a:latin typeface="Georgia" panose="02040502050405020303" pitchFamily="18" charset="0"/>
              </a:rPr>
              <a:t>thậm</a:t>
            </a:r>
            <a:r>
              <a:rPr lang="en-US" altLang="Arial" sz="1300" dirty="0">
                <a:latin typeface="Georgia" panose="02040502050405020303" pitchFamily="18" charset="0"/>
              </a:rPr>
              <a:t> </a:t>
            </a:r>
            <a:r>
              <a:rPr lang="en-US" altLang="Arial" sz="1300" dirty="0" err="1">
                <a:latin typeface="Georgia" panose="02040502050405020303" pitchFamily="18" charset="0"/>
              </a:rPr>
              <a:t>chí</a:t>
            </a:r>
            <a:r>
              <a:rPr lang="en-US" altLang="Arial" sz="1300" dirty="0">
                <a:latin typeface="Georgia" panose="02040502050405020303" pitchFamily="18" charset="0"/>
              </a:rPr>
              <a:t> </a:t>
            </a:r>
            <a:r>
              <a:rPr lang="en-US" altLang="Arial" sz="1300" dirty="0" err="1">
                <a:latin typeface="Georgia" panose="02040502050405020303" pitchFamily="18" charset="0"/>
              </a:rPr>
              <a:t>là</a:t>
            </a:r>
            <a:r>
              <a:rPr lang="en-US" altLang="Arial" sz="1300" dirty="0">
                <a:latin typeface="Georgia" panose="02040502050405020303" pitchFamily="18" charset="0"/>
              </a:rPr>
              <a:t> </a:t>
            </a:r>
            <a:r>
              <a:rPr lang="en-US" altLang="Arial" sz="1300" dirty="0" err="1">
                <a:latin typeface="Georgia" panose="02040502050405020303" pitchFamily="18" charset="0"/>
              </a:rPr>
              <a:t>thông</a:t>
            </a:r>
            <a:r>
              <a:rPr lang="en-US" altLang="Arial" sz="1300" dirty="0">
                <a:latin typeface="Georgia" panose="02040502050405020303" pitchFamily="18" charset="0"/>
              </a:rPr>
              <a:t> qua </a:t>
            </a:r>
            <a:r>
              <a:rPr lang="en-US" altLang="Arial" sz="1300" dirty="0" err="1">
                <a:latin typeface="Georgia" panose="02040502050405020303" pitchFamily="18" charset="0"/>
              </a:rPr>
              <a:t>các</a:t>
            </a:r>
            <a:r>
              <a:rPr lang="en-US" altLang="Arial" sz="1300" dirty="0">
                <a:latin typeface="Georgia" panose="02040502050405020303" pitchFamily="18" charset="0"/>
              </a:rPr>
              <a:t> </a:t>
            </a:r>
            <a:r>
              <a:rPr lang="en-US" altLang="Arial" sz="1300" dirty="0" err="1">
                <a:latin typeface="Georgia" panose="02040502050405020303" pitchFamily="18" charset="0"/>
              </a:rPr>
              <a:t>lỗ</a:t>
            </a:r>
            <a:r>
              <a:rPr lang="en-US" altLang="Arial" sz="1300" dirty="0">
                <a:latin typeface="Georgia" panose="02040502050405020303" pitchFamily="18" charset="0"/>
              </a:rPr>
              <a:t> </a:t>
            </a:r>
            <a:r>
              <a:rPr lang="en-US" altLang="Arial" sz="1300" dirty="0" err="1">
                <a:latin typeface="Georgia" panose="02040502050405020303" pitchFamily="18" charset="0"/>
              </a:rPr>
              <a:t>hổng</a:t>
            </a:r>
            <a:r>
              <a:rPr lang="en-US" altLang="Arial" sz="1300" dirty="0">
                <a:latin typeface="Georgia" panose="02040502050405020303" pitchFamily="18" charset="0"/>
              </a:rPr>
              <a:t> </a:t>
            </a:r>
            <a:r>
              <a:rPr lang="en-US" altLang="Arial" sz="1300" dirty="0" err="1">
                <a:latin typeface="Georgia" panose="02040502050405020303" pitchFamily="18" charset="0"/>
              </a:rPr>
              <a:t>bảo</a:t>
            </a:r>
            <a:r>
              <a:rPr lang="en-US" altLang="Arial" sz="1300" dirty="0">
                <a:latin typeface="Georgia" panose="02040502050405020303" pitchFamily="18" charset="0"/>
              </a:rPr>
              <a:t> </a:t>
            </a:r>
            <a:r>
              <a:rPr lang="en-US" altLang="Arial" sz="1300" dirty="0" err="1">
                <a:latin typeface="Georgia" panose="02040502050405020303" pitchFamily="18" charset="0"/>
              </a:rPr>
              <a:t>mật</a:t>
            </a:r>
            <a:r>
              <a:rPr lang="en-US" altLang="Arial" sz="1300" dirty="0">
                <a:latin typeface="Georgia" panose="02040502050405020303" pitchFamily="18" charset="0"/>
              </a:rPr>
              <a:t> </a:t>
            </a:r>
            <a:r>
              <a:rPr lang="en-US" altLang="Arial" sz="1300" dirty="0" err="1">
                <a:latin typeface="Georgia" panose="02040502050405020303" pitchFamily="18" charset="0"/>
              </a:rPr>
              <a:t>trong</a:t>
            </a:r>
            <a:r>
              <a:rPr lang="en-US" altLang="Arial" sz="1300" dirty="0">
                <a:latin typeface="Georgia" panose="02040502050405020303" pitchFamily="18" charset="0"/>
              </a:rPr>
              <a:t> </a:t>
            </a:r>
            <a:r>
              <a:rPr lang="en-US" altLang="Arial" sz="1300" dirty="0" err="1">
                <a:latin typeface="Georgia" panose="02040502050405020303" pitchFamily="18" charset="0"/>
              </a:rPr>
              <a:t>hệ</a:t>
            </a:r>
            <a:r>
              <a:rPr lang="en-US" altLang="Arial" sz="1300" dirty="0">
                <a:latin typeface="Georgia" panose="02040502050405020303" pitchFamily="18" charset="0"/>
              </a:rPr>
              <a:t> </a:t>
            </a:r>
            <a:r>
              <a:rPr lang="en-US" altLang="Arial" sz="1300" dirty="0" err="1">
                <a:latin typeface="Georgia" panose="02040502050405020303" pitchFamily="18" charset="0"/>
              </a:rPr>
              <a:t>thống</a:t>
            </a:r>
            <a:r>
              <a:rPr lang="en-US" altLang="Arial" sz="1300" dirty="0">
                <a:latin typeface="Georgia" panose="02040502050405020303" pitchFamily="18" charset="0"/>
              </a:rPr>
              <a:t>. </a:t>
            </a:r>
            <a:r>
              <a:rPr lang="en-US" altLang="Arial" sz="1300" dirty="0" err="1">
                <a:latin typeface="Georgia" panose="02040502050405020303" pitchFamily="18" charset="0"/>
              </a:rPr>
              <a:t>Một</a:t>
            </a:r>
            <a:r>
              <a:rPr lang="en-US" altLang="Arial" sz="1300" dirty="0">
                <a:latin typeface="Georgia" panose="02040502050405020303" pitchFamily="18" charset="0"/>
              </a:rPr>
              <a:t> </a:t>
            </a:r>
            <a:r>
              <a:rPr lang="en-US" altLang="Arial" sz="1300" dirty="0" err="1">
                <a:latin typeface="Georgia" panose="02040502050405020303" pitchFamily="18" charset="0"/>
              </a:rPr>
              <a:t>khi</a:t>
            </a:r>
            <a:r>
              <a:rPr lang="en-US" altLang="Arial" sz="1300" dirty="0">
                <a:latin typeface="Georgia" panose="02040502050405020303" pitchFamily="18" charset="0"/>
              </a:rPr>
              <a:t> </a:t>
            </a:r>
            <a:r>
              <a:rPr lang="en-US" altLang="Arial" sz="1300" dirty="0" err="1">
                <a:latin typeface="Georgia" panose="02040502050405020303" pitchFamily="18" charset="0"/>
              </a:rPr>
              <a:t>dữ</a:t>
            </a:r>
            <a:r>
              <a:rPr lang="en-US" altLang="Arial" sz="1300" dirty="0">
                <a:latin typeface="Georgia" panose="02040502050405020303" pitchFamily="18" charset="0"/>
              </a:rPr>
              <a:t> </a:t>
            </a:r>
            <a:r>
              <a:rPr lang="en-US" altLang="Arial" sz="1300" dirty="0" err="1">
                <a:latin typeface="Georgia" panose="02040502050405020303" pitchFamily="18" charset="0"/>
              </a:rPr>
              <a:t>liệu</a:t>
            </a:r>
            <a:r>
              <a:rPr lang="en-US" altLang="Arial" sz="1300" dirty="0">
                <a:latin typeface="Georgia" panose="02040502050405020303" pitchFamily="18" charset="0"/>
              </a:rPr>
              <a:t> </a:t>
            </a:r>
            <a:r>
              <a:rPr lang="en-US" altLang="Arial" sz="1300" dirty="0" err="1">
                <a:latin typeface="Georgia" panose="02040502050405020303" pitchFamily="18" charset="0"/>
              </a:rPr>
              <a:t>đã</a:t>
            </a:r>
            <a:r>
              <a:rPr lang="en-US" altLang="Arial" sz="1300" dirty="0">
                <a:latin typeface="Georgia" panose="02040502050405020303" pitchFamily="18" charset="0"/>
              </a:rPr>
              <a:t> </a:t>
            </a:r>
            <a:r>
              <a:rPr lang="en-US" altLang="Arial" sz="1300" dirty="0" err="1">
                <a:latin typeface="Georgia" panose="02040502050405020303" pitchFamily="18" charset="0"/>
              </a:rPr>
              <a:t>bị</a:t>
            </a:r>
            <a:r>
              <a:rPr lang="en-US" altLang="Arial" sz="1300" dirty="0">
                <a:latin typeface="Georgia" panose="02040502050405020303" pitchFamily="18" charset="0"/>
              </a:rPr>
              <a:t> </a:t>
            </a:r>
            <a:r>
              <a:rPr lang="en-US" altLang="Arial" sz="1300" dirty="0" err="1">
                <a:latin typeface="Georgia" panose="02040502050405020303" pitchFamily="18" charset="0"/>
              </a:rPr>
              <a:t>mã</a:t>
            </a:r>
            <a:r>
              <a:rPr lang="en-US" altLang="Arial" sz="1300" dirty="0">
                <a:latin typeface="Georgia" panose="02040502050405020303" pitchFamily="18" charset="0"/>
              </a:rPr>
              <a:t> </a:t>
            </a:r>
            <a:r>
              <a:rPr lang="en-US" altLang="Arial" sz="1300" dirty="0" err="1">
                <a:latin typeface="Georgia" panose="02040502050405020303" pitchFamily="18" charset="0"/>
              </a:rPr>
              <a:t>hóa</a:t>
            </a:r>
            <a:r>
              <a:rPr lang="en-US" altLang="Arial" sz="1300" dirty="0">
                <a:latin typeface="Georgia" panose="02040502050405020303" pitchFamily="18" charset="0"/>
              </a:rPr>
              <a:t>, </a:t>
            </a:r>
            <a:r>
              <a:rPr lang="en-US" altLang="Arial" sz="1300" dirty="0" err="1">
                <a:latin typeface="Georgia" panose="02040502050405020303" pitchFamily="18" charset="0"/>
              </a:rPr>
              <a:t>việc</a:t>
            </a:r>
            <a:r>
              <a:rPr lang="en-US" altLang="Arial" sz="1300" dirty="0">
                <a:latin typeface="Georgia" panose="02040502050405020303" pitchFamily="18" charset="0"/>
              </a:rPr>
              <a:t> </a:t>
            </a:r>
            <a:r>
              <a:rPr lang="en-US" altLang="Arial" sz="1300" dirty="0" err="1">
                <a:latin typeface="Georgia" panose="02040502050405020303" pitchFamily="18" charset="0"/>
              </a:rPr>
              <a:t>khôi</a:t>
            </a:r>
            <a:r>
              <a:rPr lang="en-US" altLang="Arial" sz="1300" dirty="0">
                <a:latin typeface="Georgia" panose="02040502050405020303" pitchFamily="18" charset="0"/>
              </a:rPr>
              <a:t> </a:t>
            </a:r>
            <a:r>
              <a:rPr lang="en-US" altLang="Arial" sz="1300" dirty="0" err="1">
                <a:latin typeface="Georgia" panose="02040502050405020303" pitchFamily="18" charset="0"/>
              </a:rPr>
              <a:t>phục</a:t>
            </a:r>
            <a:r>
              <a:rPr lang="en-US" altLang="Arial" sz="1300" dirty="0">
                <a:latin typeface="Georgia" panose="02040502050405020303" pitchFamily="18" charset="0"/>
              </a:rPr>
              <a:t> </a:t>
            </a:r>
            <a:r>
              <a:rPr lang="en-US" altLang="Arial" sz="1300" dirty="0" err="1">
                <a:latin typeface="Georgia" panose="02040502050405020303" pitchFamily="18" charset="0"/>
              </a:rPr>
              <a:t>lại</a:t>
            </a:r>
            <a:r>
              <a:rPr lang="en-US" altLang="Arial" sz="1300" dirty="0">
                <a:latin typeface="Georgia" panose="02040502050405020303" pitchFamily="18" charset="0"/>
              </a:rPr>
              <a:t> </a:t>
            </a:r>
            <a:r>
              <a:rPr lang="en-US" altLang="Arial" sz="1300" dirty="0" err="1">
                <a:latin typeface="Georgia" panose="02040502050405020303" pitchFamily="18" charset="0"/>
              </a:rPr>
              <a:t>nó</a:t>
            </a:r>
            <a:r>
              <a:rPr lang="en-US" altLang="Arial" sz="1300" dirty="0">
                <a:latin typeface="Georgia" panose="02040502050405020303" pitchFamily="18" charset="0"/>
              </a:rPr>
              <a:t> </a:t>
            </a:r>
            <a:r>
              <a:rPr lang="en-US" altLang="Arial" sz="1300" dirty="0" err="1">
                <a:latin typeface="Georgia" panose="02040502050405020303" pitchFamily="18" charset="0"/>
              </a:rPr>
              <a:t>mà</a:t>
            </a:r>
            <a:r>
              <a:rPr lang="en-US" altLang="Arial" sz="1300" dirty="0">
                <a:latin typeface="Georgia" panose="02040502050405020303" pitchFamily="18" charset="0"/>
              </a:rPr>
              <a:t> </a:t>
            </a:r>
            <a:r>
              <a:rPr lang="en-US" altLang="Arial" sz="1300" dirty="0" err="1">
                <a:latin typeface="Georgia" panose="02040502050405020303" pitchFamily="18" charset="0"/>
              </a:rPr>
              <a:t>không</a:t>
            </a:r>
            <a:r>
              <a:rPr lang="en-US" altLang="Arial" sz="1300" dirty="0">
                <a:latin typeface="Georgia" panose="02040502050405020303" pitchFamily="18" charset="0"/>
              </a:rPr>
              <a:t> </a:t>
            </a:r>
            <a:r>
              <a:rPr lang="en-US" altLang="Arial" sz="1300" dirty="0" err="1">
                <a:latin typeface="Georgia" panose="02040502050405020303" pitchFamily="18" charset="0"/>
              </a:rPr>
              <a:t>có</a:t>
            </a:r>
            <a:r>
              <a:rPr lang="en-US" altLang="Arial" sz="1300" dirty="0">
                <a:latin typeface="Georgia" panose="02040502050405020303" pitchFamily="18" charset="0"/>
              </a:rPr>
              <a:t> </a:t>
            </a:r>
            <a:r>
              <a:rPr lang="en-US" altLang="Arial" sz="1300" dirty="0" err="1">
                <a:latin typeface="Georgia" panose="02040502050405020303" pitchFamily="18" charset="0"/>
              </a:rPr>
              <a:t>khóa</a:t>
            </a:r>
            <a:r>
              <a:rPr lang="en-US" altLang="Arial" sz="1300" dirty="0">
                <a:latin typeface="Georgia" panose="02040502050405020303" pitchFamily="18" charset="0"/>
              </a:rPr>
              <a:t> </a:t>
            </a:r>
            <a:r>
              <a:rPr lang="en-US" altLang="Arial" sz="1300" dirty="0" err="1">
                <a:latin typeface="Georgia" panose="02040502050405020303" pitchFamily="18" charset="0"/>
              </a:rPr>
              <a:t>giải</a:t>
            </a:r>
            <a:r>
              <a:rPr lang="en-US" altLang="Arial" sz="1300" dirty="0">
                <a:latin typeface="Georgia" panose="02040502050405020303" pitchFamily="18" charset="0"/>
              </a:rPr>
              <a:t> </a:t>
            </a:r>
            <a:r>
              <a:rPr lang="en-US" altLang="Arial" sz="1300" dirty="0" err="1">
                <a:latin typeface="Georgia" panose="02040502050405020303" pitchFamily="18" charset="0"/>
              </a:rPr>
              <a:t>mã</a:t>
            </a:r>
            <a:r>
              <a:rPr lang="en-US" altLang="Arial" sz="1300" dirty="0">
                <a:latin typeface="Georgia" panose="02040502050405020303" pitchFamily="18" charset="0"/>
              </a:rPr>
              <a:t> </a:t>
            </a:r>
            <a:r>
              <a:rPr lang="en-US" altLang="Arial" sz="1300" dirty="0" err="1">
                <a:latin typeface="Georgia" panose="02040502050405020303" pitchFamily="18" charset="0"/>
              </a:rPr>
              <a:t>có</a:t>
            </a:r>
            <a:r>
              <a:rPr lang="en-US" altLang="Arial" sz="1300" dirty="0">
                <a:latin typeface="Georgia" panose="02040502050405020303" pitchFamily="18" charset="0"/>
              </a:rPr>
              <a:t> </a:t>
            </a:r>
            <a:r>
              <a:rPr lang="en-US" altLang="Arial" sz="1300" dirty="0" err="1">
                <a:latin typeface="Georgia" panose="02040502050405020303" pitchFamily="18" charset="0"/>
              </a:rPr>
              <a:t>thể</a:t>
            </a:r>
            <a:r>
              <a:rPr lang="en-US" altLang="Arial" sz="1300" dirty="0">
                <a:latin typeface="Georgia" panose="02040502050405020303" pitchFamily="18" charset="0"/>
              </a:rPr>
              <a:t> </a:t>
            </a:r>
            <a:r>
              <a:rPr lang="en-US" altLang="Arial" sz="1300" dirty="0" err="1">
                <a:latin typeface="Georgia" panose="02040502050405020303" pitchFamily="18" charset="0"/>
              </a:rPr>
              <a:t>trở</a:t>
            </a:r>
            <a:r>
              <a:rPr lang="en-US" altLang="Arial" sz="1300" dirty="0">
                <a:latin typeface="Georgia" panose="02040502050405020303" pitchFamily="18" charset="0"/>
              </a:rPr>
              <a:t> </a:t>
            </a:r>
            <a:r>
              <a:rPr lang="en-US" altLang="Arial" sz="1300" dirty="0" err="1">
                <a:latin typeface="Georgia" panose="02040502050405020303" pitchFamily="18" charset="0"/>
              </a:rPr>
              <a:t>nên</a:t>
            </a:r>
            <a:r>
              <a:rPr lang="en-US" altLang="Arial" sz="1300" dirty="0">
                <a:latin typeface="Georgia" panose="02040502050405020303" pitchFamily="18" charset="0"/>
              </a:rPr>
              <a:t> </a:t>
            </a:r>
            <a:r>
              <a:rPr lang="en-US" altLang="Arial" sz="1300" dirty="0" err="1">
                <a:latin typeface="Georgia" panose="02040502050405020303" pitchFamily="18" charset="0"/>
              </a:rPr>
              <a:t>rất</a:t>
            </a:r>
            <a:r>
              <a:rPr lang="en-US" altLang="Arial" sz="1300" dirty="0">
                <a:latin typeface="Georgia" panose="02040502050405020303" pitchFamily="18" charset="0"/>
              </a:rPr>
              <a:t> </a:t>
            </a:r>
            <a:r>
              <a:rPr lang="en-US" altLang="Arial" sz="1300" dirty="0" err="1">
                <a:latin typeface="Georgia" panose="02040502050405020303" pitchFamily="18" charset="0"/>
              </a:rPr>
              <a:t>khó</a:t>
            </a:r>
            <a:r>
              <a:rPr lang="en-US" altLang="Arial" sz="1300" dirty="0">
                <a:latin typeface="Georgia" panose="02040502050405020303" pitchFamily="18" charset="0"/>
              </a:rPr>
              <a:t> </a:t>
            </a:r>
            <a:r>
              <a:rPr lang="en-US" altLang="Arial" sz="1300" dirty="0" err="1">
                <a:latin typeface="Georgia" panose="02040502050405020303" pitchFamily="18" charset="0"/>
              </a:rPr>
              <a:t>khăn</a:t>
            </a:r>
            <a:r>
              <a:rPr lang="en-US" altLang="Arial" sz="1300" dirty="0">
                <a:latin typeface="Georgia" panose="02040502050405020303" pitchFamily="18" charset="0"/>
              </a:rPr>
              <a:t> </a:t>
            </a:r>
            <a:r>
              <a:rPr lang="en-US" altLang="Arial" sz="1300" dirty="0" err="1">
                <a:latin typeface="Georgia" panose="02040502050405020303" pitchFamily="18" charset="0"/>
              </a:rPr>
              <a:t>hoặc</a:t>
            </a:r>
            <a:r>
              <a:rPr lang="en-US" altLang="Arial" sz="1300" dirty="0">
                <a:latin typeface="Georgia" panose="02040502050405020303" pitchFamily="18" charset="0"/>
              </a:rPr>
              <a:t> </a:t>
            </a:r>
            <a:r>
              <a:rPr lang="en-US" altLang="Arial" sz="1300" dirty="0" err="1">
                <a:latin typeface="Georgia" panose="02040502050405020303" pitchFamily="18" charset="0"/>
              </a:rPr>
              <a:t>thậm</a:t>
            </a:r>
            <a:r>
              <a:rPr lang="en-US" altLang="Arial" sz="1300" dirty="0">
                <a:latin typeface="Georgia" panose="02040502050405020303" pitchFamily="18" charset="0"/>
              </a:rPr>
              <a:t> </a:t>
            </a:r>
            <a:r>
              <a:rPr lang="en-US" altLang="Arial" sz="1300" dirty="0" err="1">
                <a:latin typeface="Georgia" panose="02040502050405020303" pitchFamily="18" charset="0"/>
              </a:rPr>
              <a:t>chí</a:t>
            </a:r>
            <a:r>
              <a:rPr lang="en-US" altLang="Arial" sz="1300" dirty="0">
                <a:latin typeface="Georgia" panose="02040502050405020303" pitchFamily="18" charset="0"/>
              </a:rPr>
              <a:t> </a:t>
            </a:r>
            <a:r>
              <a:rPr lang="en-US" altLang="Arial" sz="1300" dirty="0" err="1">
                <a:latin typeface="Georgia" panose="02040502050405020303" pitchFamily="18" charset="0"/>
              </a:rPr>
              <a:t>là</a:t>
            </a:r>
            <a:r>
              <a:rPr lang="en-US" altLang="Arial" sz="1300" dirty="0">
                <a:latin typeface="Georgia" panose="02040502050405020303" pitchFamily="18" charset="0"/>
              </a:rPr>
              <a:t> </a:t>
            </a:r>
            <a:r>
              <a:rPr lang="en-US" altLang="Arial" sz="1300" dirty="0" err="1">
                <a:latin typeface="Georgia" panose="02040502050405020303" pitchFamily="18" charset="0"/>
              </a:rPr>
              <a:t>không</a:t>
            </a:r>
            <a:r>
              <a:rPr lang="en-US" altLang="Arial" sz="1300" dirty="0">
                <a:latin typeface="Georgia" panose="02040502050405020303" pitchFamily="18" charset="0"/>
              </a:rPr>
              <a:t> </a:t>
            </a:r>
            <a:r>
              <a:rPr lang="en-US" altLang="Arial" sz="1300" dirty="0" err="1">
                <a:latin typeface="Georgia" panose="02040502050405020303" pitchFamily="18" charset="0"/>
              </a:rPr>
              <a:t>thể</a:t>
            </a:r>
            <a:r>
              <a:rPr lang="en-US" altLang="Arial" sz="1300" dirty="0">
                <a:latin typeface="Georgia" panose="02040502050405020303" pitchFamily="18" charset="0"/>
              </a:rPr>
              <a:t>.</a:t>
            </a:r>
            <a:endParaRPr lang="Arial" altLang="Arial" sz="1300" dirty="0">
              <a:latin typeface="Georgia" panose="02040502050405020303" pitchFamily="18" charset="0"/>
            </a:endParaRPr>
          </a:p>
        </p:txBody>
      </p:sp>
      <p:pic>
        <p:nvPicPr>
          <p:cNvPr id="71" name="picture 71"/>
          <p:cNvPicPr>
            <a:picLocks noChangeAspect="1"/>
          </p:cNvPicPr>
          <p:nvPr/>
        </p:nvPicPr>
        <p:blipFill>
          <a:blip r:embed="rId2"/>
          <a:stretch>
            <a:fillRect/>
          </a:stretch>
        </p:blipFill>
        <p:spPr>
          <a:xfrm rot="21600000">
            <a:off x="0" y="4337303"/>
            <a:ext cx="9144000" cy="806195"/>
          </a:xfrm>
          <a:prstGeom prst="rect">
            <a:avLst/>
          </a:prstGeom>
        </p:spPr>
      </p:pic>
      <p:pic>
        <p:nvPicPr>
          <p:cNvPr id="72" name="picture 72"/>
          <p:cNvPicPr>
            <a:picLocks noChangeAspect="1"/>
          </p:cNvPicPr>
          <p:nvPr/>
        </p:nvPicPr>
        <p:blipFill>
          <a:blip r:embed="rId3"/>
          <a:stretch>
            <a:fillRect/>
          </a:stretch>
        </p:blipFill>
        <p:spPr>
          <a:xfrm rot="21600000">
            <a:off x="0" y="0"/>
            <a:ext cx="9144000" cy="8046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70"/>
          <p:cNvSpPr/>
          <p:nvPr/>
        </p:nvSpPr>
        <p:spPr>
          <a:xfrm>
            <a:off x="1108736" y="908480"/>
            <a:ext cx="6191950" cy="2723514"/>
          </a:xfrm>
          <a:prstGeom prst="rect">
            <a:avLst/>
          </a:prstGeom>
        </p:spPr>
        <p:txBody>
          <a:bodyPr vert="horz" wrap="square" lIns="0" tIns="0" rIns="0" bIns="0"/>
          <a:lstStyle/>
          <a:p>
            <a:pPr algn="l" rtl="0" eaLnBrk="0">
              <a:lnSpc>
                <a:spcPct val="83341"/>
              </a:lnSpc>
              <a:tabLst/>
            </a:pPr>
            <a:r>
              <a:rPr lang="en-US" altLang="Arial" sz="2400" dirty="0">
                <a:latin typeface="Georgia" panose="02040502050405020303" pitchFamily="18" charset="0"/>
              </a:rPr>
              <a:t>(2)</a:t>
            </a:r>
            <a:endParaRPr lang="Arial" altLang="Arial" sz="2400" dirty="0">
              <a:latin typeface="Georgia" panose="02040502050405020303" pitchFamily="18" charset="0"/>
            </a:endParaRPr>
          </a:p>
          <a:p>
            <a:pPr marL="26872" indent="-14172" algn="r" eaLnBrk="0">
              <a:lnSpc>
                <a:spcPct val="108000"/>
              </a:lnSpc>
            </a:pPr>
            <a:r>
              <a:rPr lang="en-US" sz="2400" dirty="0">
                <a:solidFill>
                  <a:srgbClr val="112C3F">
                    <a:alpha val="100000"/>
                  </a:srgbClr>
                </a:solidFill>
                <a:latin typeface="Georgia" panose="02040502050405020303" pitchFamily="18" charset="0"/>
                <a:ea typeface="Arial"/>
                <a:cs typeface="Arial"/>
              </a:rPr>
              <a:t>Ransomware </a:t>
            </a:r>
            <a:r>
              <a:rPr lang="en-US" sz="2400" dirty="0" err="1">
                <a:solidFill>
                  <a:srgbClr val="112C3F">
                    <a:alpha val="100000"/>
                  </a:srgbClr>
                </a:solidFill>
                <a:latin typeface="Georgia" panose="02040502050405020303" pitchFamily="18" charset="0"/>
                <a:ea typeface="Arial"/>
                <a:cs typeface="Arial"/>
              </a:rPr>
              <a:t>là</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gì</a:t>
            </a:r>
            <a:r>
              <a:rPr lang="en-US" sz="2400" spc="1080" dirty="0">
                <a:solidFill>
                  <a:srgbClr val="112C3F">
                    <a:alpha val="100000"/>
                  </a:srgbClr>
                </a:solidFill>
                <a:latin typeface="Georgia" panose="02040502050405020303" pitchFamily="18" charset="0"/>
                <a:ea typeface="Arial"/>
                <a:cs typeface="Arial"/>
              </a:rPr>
              <a:t>?</a:t>
            </a:r>
            <a:endParaRPr lang="Arial" altLang="Arial" sz="1300" dirty="0">
              <a:latin typeface="Georgia" panose="02040502050405020303" pitchFamily="18" charset="0"/>
            </a:endParaRPr>
          </a:p>
          <a:p>
            <a:pPr marL="298450" indent="-285750" eaLnBrk="0">
              <a:lnSpc>
                <a:spcPct val="105000"/>
              </a:lnSpc>
              <a:spcBef>
                <a:spcPts val="360"/>
              </a:spcBef>
              <a:buFont typeface="Arial" panose="020B0604020202020204" pitchFamily="34" charset="0"/>
              <a:buChar char="•"/>
            </a:pPr>
            <a:r>
              <a:rPr lang="vi-VN" sz="1300" dirty="0"/>
              <a:t>Ransomware là một trong những loại mã độc phổ biến và gây thiệt hại nghiêm trọng cho cá nhân, doanh nghiệp và tổ chức trên toàn thế giới. </a:t>
            </a:r>
            <a:endParaRPr lang="en-US" sz="1300" dirty="0"/>
          </a:p>
          <a:p>
            <a:pPr marL="298450" indent="-285750" eaLnBrk="0">
              <a:lnSpc>
                <a:spcPct val="105000"/>
              </a:lnSpc>
              <a:spcBef>
                <a:spcPts val="360"/>
              </a:spcBef>
              <a:buFont typeface="Arial" panose="020B0604020202020204" pitchFamily="34" charset="0"/>
              <a:buChar char="•"/>
            </a:pPr>
            <a:r>
              <a:rPr lang="vi-VN" sz="1300" dirty="0"/>
              <a:t>Để phòng tránh ransomware, quan trọng là duy trì các biện pháp bảo mật cập nhật và thực hiện các biện pháp phòng ngừa như sao lưu dữ liệu định kỳ và giáo dục người dùng về các nguy cơ của ransomware. Khi máy tính bị nhiễm ransomware, các tập tin quan trọng như hình ảnh, tài liệu, video và các tệp khác sẽ được mã hóa và trở nên không thể truy cập.</a:t>
            </a:r>
            <a:endParaRPr lang="en-US" sz="1300" dirty="0">
              <a:latin typeface="Georgia" panose="02040502050405020303" pitchFamily="18" charset="0"/>
            </a:endParaRPr>
          </a:p>
        </p:txBody>
      </p:sp>
      <p:pic>
        <p:nvPicPr>
          <p:cNvPr id="71" name="picture 71"/>
          <p:cNvPicPr>
            <a:picLocks noChangeAspect="1"/>
          </p:cNvPicPr>
          <p:nvPr/>
        </p:nvPicPr>
        <p:blipFill>
          <a:blip r:embed="rId2"/>
          <a:stretch>
            <a:fillRect/>
          </a:stretch>
        </p:blipFill>
        <p:spPr>
          <a:xfrm rot="21600000">
            <a:off x="0" y="4337303"/>
            <a:ext cx="9144000" cy="806195"/>
          </a:xfrm>
          <a:prstGeom prst="rect">
            <a:avLst/>
          </a:prstGeom>
        </p:spPr>
      </p:pic>
      <p:pic>
        <p:nvPicPr>
          <p:cNvPr id="72" name="picture 72"/>
          <p:cNvPicPr>
            <a:picLocks noChangeAspect="1"/>
          </p:cNvPicPr>
          <p:nvPr/>
        </p:nvPicPr>
        <p:blipFill>
          <a:blip r:embed="rId3"/>
          <a:stretch>
            <a:fillRect/>
          </a:stretch>
        </p:blipFill>
        <p:spPr>
          <a:xfrm rot="21600000">
            <a:off x="0" y="0"/>
            <a:ext cx="9144000" cy="804671"/>
          </a:xfrm>
          <a:prstGeom prst="rect">
            <a:avLst/>
          </a:prstGeom>
        </p:spPr>
      </p:pic>
    </p:spTree>
    <p:extLst>
      <p:ext uri="{BB962C8B-B14F-4D97-AF65-F5344CB8AC3E}">
        <p14:creationId xmlns:p14="http://schemas.microsoft.com/office/powerpoint/2010/main" val="119428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
          <p:cNvSpPr/>
          <p:nvPr/>
        </p:nvSpPr>
        <p:spPr>
          <a:xfrm>
            <a:off x="0" y="0"/>
            <a:ext cx="9144000" cy="5143500"/>
          </a:xfrm>
          <a:prstGeom prst="rect">
            <a:avLst/>
          </a:prstGeom>
          <a:solidFill>
            <a:srgbClr val="DDF2FF">
              <a:alpha val="100000"/>
            </a:srgbClr>
          </a:solidFill>
          <a:ln cap="flat">
            <a:miter lim="0"/>
          </a:ln>
        </p:spPr>
        <p:txBody>
          <a:bodyPr rtlCol="0"/>
          <a:lstStyle/>
          <a:p>
            <a:pPr algn="ctr"/>
            <a:endParaRPr lang="zh-CN" altLang="en-US"/>
          </a:p>
        </p:txBody>
      </p:sp>
      <p:pic>
        <p:nvPicPr>
          <p:cNvPr id="17" name="picture 17"/>
          <p:cNvPicPr>
            <a:picLocks noChangeAspect="1"/>
          </p:cNvPicPr>
          <p:nvPr/>
        </p:nvPicPr>
        <p:blipFill>
          <a:blip r:embed="rId2"/>
          <a:stretch>
            <a:fillRect/>
          </a:stretch>
        </p:blipFill>
        <p:spPr>
          <a:xfrm rot="21600000">
            <a:off x="0" y="0"/>
            <a:ext cx="9018320" cy="5143500"/>
          </a:xfrm>
          <a:prstGeom prst="rect">
            <a:avLst/>
          </a:prstGeom>
        </p:spPr>
      </p:pic>
      <p:sp>
        <p:nvSpPr>
          <p:cNvPr id="18" name="textbox 18"/>
          <p:cNvSpPr/>
          <p:nvPr/>
        </p:nvSpPr>
        <p:spPr>
          <a:xfrm>
            <a:off x="2989943" y="1465943"/>
            <a:ext cx="5595257" cy="2295586"/>
          </a:xfrm>
          <a:prstGeom prst="rect">
            <a:avLst/>
          </a:prstGeom>
        </p:spPr>
        <p:txBody>
          <a:bodyPr vert="horz" wrap="square" lIns="0" tIns="0" rIns="0" bIns="0"/>
          <a:lstStyle/>
          <a:p>
            <a:pPr algn="l" rtl="0" eaLnBrk="0">
              <a:lnSpc>
                <a:spcPct val="71150"/>
              </a:lnSpc>
              <a:tabLst/>
            </a:pPr>
            <a:endParaRPr lang="Arial" altLang="Arial" sz="2400" dirty="0">
              <a:latin typeface="Georgia" panose="02040502050405020303" pitchFamily="18" charset="0"/>
            </a:endParaRPr>
          </a:p>
          <a:p>
            <a:pPr marL="12700" indent="1167618" algn="just" eaLnBrk="0">
              <a:lnSpc>
                <a:spcPct val="81000"/>
              </a:lnSpc>
            </a:pPr>
            <a:r>
              <a:rPr sz="6400" spc="-270" dirty="0">
                <a:solidFill>
                  <a:srgbClr val="112C3F">
                    <a:alpha val="100000"/>
                  </a:srgbClr>
                </a:solidFill>
                <a:latin typeface="Georgia" panose="02040502050405020303" pitchFamily="18" charset="0"/>
                <a:ea typeface="Arial"/>
                <a:cs typeface="Arial"/>
              </a:rPr>
              <a:t>0</a:t>
            </a:r>
            <a:r>
              <a:rPr lang="en-US" sz="6400" spc="-260" dirty="0">
                <a:solidFill>
                  <a:srgbClr val="112C3F">
                    <a:alpha val="100000"/>
                  </a:srgbClr>
                </a:solidFill>
                <a:latin typeface="Georgia" panose="02040502050405020303" pitchFamily="18" charset="0"/>
                <a:ea typeface="Arial"/>
                <a:cs typeface="Arial"/>
              </a:rPr>
              <a:t>3</a:t>
            </a:r>
            <a:r>
              <a:rPr sz="6400" spc="0" dirty="0">
                <a:solidFill>
                  <a:srgbClr val="112C3F">
                    <a:alpha val="100000"/>
                  </a:srgbClr>
                </a:solidFill>
                <a:latin typeface="Georgia" panose="02040502050405020303" pitchFamily="18" charset="0"/>
                <a:ea typeface="Arial"/>
                <a:cs typeface="Arial"/>
              </a:rPr>
              <a:t>  </a:t>
            </a:r>
            <a:r>
              <a:rPr sz="2400" spc="0" dirty="0">
                <a:solidFill>
                  <a:srgbClr val="112C3F">
                    <a:alpha val="100000"/>
                  </a:srgbClr>
                </a:solidFill>
                <a:latin typeface="Georgia" panose="02040502050405020303" pitchFamily="18" charset="0"/>
                <a:ea typeface="Arial"/>
                <a:cs typeface="Arial"/>
              </a:rPr>
              <a:t> </a:t>
            </a:r>
            <a:endParaRPr lang="en-US" sz="2400" dirty="0">
              <a:solidFill>
                <a:srgbClr val="112C3F">
                  <a:alpha val="100000"/>
                </a:srgbClr>
              </a:solidFill>
              <a:latin typeface="Georgia" panose="02040502050405020303" pitchFamily="18" charset="0"/>
              <a:ea typeface="Arial"/>
              <a:cs typeface="Arial"/>
            </a:endParaRPr>
          </a:p>
          <a:p>
            <a:pPr marL="12700" indent="1167618" eaLnBrk="0">
              <a:lnSpc>
                <a:spcPct val="81000"/>
              </a:lnSpc>
            </a:pPr>
            <a:r>
              <a:rPr lang="en-US" sz="2400" dirty="0" err="1">
                <a:solidFill>
                  <a:srgbClr val="112C3F">
                    <a:alpha val="100000"/>
                  </a:srgbClr>
                </a:solidFill>
                <a:latin typeface="Georgia" panose="02040502050405020303" pitchFamily="18" charset="0"/>
                <a:ea typeface="Arial"/>
                <a:cs typeface="Arial"/>
              </a:rPr>
              <a:t>Các</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biện</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pháp</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phòng</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ngứa</a:t>
            </a:r>
            <a:r>
              <a:rPr lang="en-US" sz="2400" dirty="0">
                <a:solidFill>
                  <a:srgbClr val="112C3F">
                    <a:alpha val="100000"/>
                  </a:srgbClr>
                </a:solidFill>
                <a:latin typeface="Georgia" panose="02040502050405020303" pitchFamily="18" charset="0"/>
                <a:ea typeface="Arial"/>
                <a:cs typeface="Arial"/>
              </a:rPr>
              <a:t> </a:t>
            </a:r>
          </a:p>
          <a:p>
            <a:pPr marL="12700" indent="1167618" eaLnBrk="0">
              <a:lnSpc>
                <a:spcPct val="81000"/>
              </a:lnSpc>
            </a:pPr>
            <a:r>
              <a:rPr lang="en-US" sz="2400" dirty="0" err="1">
                <a:solidFill>
                  <a:srgbClr val="112C3F">
                    <a:alpha val="100000"/>
                  </a:srgbClr>
                </a:solidFill>
                <a:latin typeface="Georgia" panose="02040502050405020303" pitchFamily="18" charset="0"/>
                <a:ea typeface="Arial"/>
                <a:cs typeface="Arial"/>
              </a:rPr>
              <a:t>và</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đối</a:t>
            </a:r>
            <a:r>
              <a:rPr lang="en-US" sz="2400" dirty="0">
                <a:solidFill>
                  <a:srgbClr val="112C3F">
                    <a:alpha val="100000"/>
                  </a:srgbClr>
                </a:solidFill>
                <a:latin typeface="Georgia" panose="02040502050405020303" pitchFamily="18" charset="0"/>
                <a:ea typeface="Arial"/>
                <a:cs typeface="Arial"/>
              </a:rPr>
              <a:t> </a:t>
            </a:r>
            <a:r>
              <a:rPr lang="en-US" sz="2400" dirty="0" err="1">
                <a:solidFill>
                  <a:srgbClr val="112C3F">
                    <a:alpha val="100000"/>
                  </a:srgbClr>
                </a:solidFill>
                <a:latin typeface="Georgia" panose="02040502050405020303" pitchFamily="18" charset="0"/>
                <a:ea typeface="Arial"/>
                <a:cs typeface="Arial"/>
              </a:rPr>
              <a:t>phó</a:t>
            </a:r>
            <a:r>
              <a:rPr lang="en-US" sz="2400" dirty="0">
                <a:solidFill>
                  <a:srgbClr val="112C3F">
                    <a:alpha val="100000"/>
                  </a:srgbClr>
                </a:solidFill>
                <a:latin typeface="Georgia" panose="02040502050405020303" pitchFamily="18" charset="0"/>
                <a:ea typeface="Arial"/>
                <a:cs typeface="Arial"/>
              </a:rPr>
              <a:t>?</a:t>
            </a:r>
            <a:r>
              <a:rPr sz="2400" spc="1260" dirty="0">
                <a:solidFill>
                  <a:srgbClr val="112C3F">
                    <a:alpha val="100000"/>
                  </a:srgbClr>
                </a:solidFill>
                <a:latin typeface="Georgia" panose="02040502050405020303" pitchFamily="18" charset="0"/>
                <a:ea typeface="Arial"/>
                <a:cs typeface="Arial"/>
              </a:rPr>
              <a:t> </a:t>
            </a:r>
            <a:endParaRPr lang="Arial" altLang="Arial" sz="2400" dirty="0">
              <a:latin typeface="Georgia" panose="02040502050405020303" pitchFamily="18" charset="0"/>
            </a:endParaRPr>
          </a:p>
        </p:txBody>
      </p:sp>
    </p:spTree>
    <p:extLst>
      <p:ext uri="{BB962C8B-B14F-4D97-AF65-F5344CB8AC3E}">
        <p14:creationId xmlns:p14="http://schemas.microsoft.com/office/powerpoint/2010/main" val="38515820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606</Words>
  <Application>Microsoft Office PowerPoint</Application>
  <PresentationFormat>On-screen Show (16:9)</PresentationFormat>
  <Paragraphs>97</Paragraphs>
  <Slides>12</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Georgia</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dc:creator>
  <cp:lastModifiedBy>Duong Qui Nhan</cp:lastModifiedBy>
  <cp:revision>6</cp:revision>
  <dcterms:modified xsi:type="dcterms:W3CDTF">2024-05-23T08:32:11Z</dcterms:modified>
</cp:coreProperties>
</file>