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77" r:id="rId6"/>
    <p:sldId id="282" r:id="rId7"/>
    <p:sldId id="278" r:id="rId8"/>
    <p:sldId id="279" r:id="rId9"/>
    <p:sldId id="281" r:id="rId10"/>
    <p:sldId id="280" r:id="rId11"/>
    <p:sldId id="27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5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53.png"/><Relationship Id="rId10" Type="http://schemas.microsoft.com/office/2007/relationships/hdphoto" Target="../media/hdphoto5.wdp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microsoft.com/office/2007/relationships/hdphoto" Target="../media/hdphoto2.wdp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Lex/fin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Dev-Elie/User-Authentication-in-Flas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>
                <a:latin typeface="Calibri"/>
                <a:ea typeface="Calibri"/>
                <a:cs typeface="Calibri"/>
                <a:sym typeface="Calibri"/>
              </a:rPr>
              <a:t>Веб-приложение «Файловое хранилище» с </a:t>
            </a:r>
            <a:r>
              <a:rPr lang="en-US" sz="3240" b="1" dirty="0">
                <a:latin typeface="Calibri"/>
                <a:ea typeface="Calibri"/>
                <a:cs typeface="Calibri"/>
                <a:sym typeface="Calibri"/>
              </a:rPr>
              <a:t>CI/CD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4567938" y="5758149"/>
            <a:ext cx="7449890" cy="83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/>
              <a:t>Выполнил Шабанов Алексей Васильевич</a:t>
            </a:r>
            <a:br>
              <a:rPr lang="ru-RU" b="1" dirty="0"/>
            </a:br>
            <a:r>
              <a:rPr lang="ru-RU" b="1" dirty="0"/>
              <a:t>в рамках итоговой аттестации по курсу «</a:t>
            </a:r>
            <a:r>
              <a:rPr lang="en-US" b="1" dirty="0"/>
              <a:t>Linux </a:t>
            </a:r>
            <a:r>
              <a:rPr lang="ru-RU" b="1" dirty="0"/>
              <a:t>и инструменты </a:t>
            </a:r>
            <a:r>
              <a:rPr lang="en-US" b="1" dirty="0"/>
              <a:t>DevOps”</a:t>
            </a:r>
            <a:br>
              <a:rPr lang="ru-RU" b="1" dirty="0"/>
            </a:br>
            <a:r>
              <a:rPr lang="ru-RU" b="1" dirty="0"/>
              <a:t>19.12.2021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0256A-EC67-4BF0-B147-107E0021A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109613B-283F-4324-B80E-C2A5BC94968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0490" y="1379425"/>
            <a:ext cx="9029348" cy="10858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Используется </a:t>
            </a:r>
            <a:r>
              <a:rPr lang="en-US" dirty="0"/>
              <a:t>GitHub runner self-hosted</a:t>
            </a:r>
          </a:p>
          <a:p>
            <a:r>
              <a:rPr lang="ru-RU" dirty="0"/>
              <a:t>Запускает сборку и доставку по событию </a:t>
            </a:r>
            <a:r>
              <a:rPr lang="en-US" b="0" i="0" dirty="0" err="1">
                <a:effectLst/>
                <a:latin typeface="ui-monospace"/>
              </a:rPr>
              <a:t>workflow_dispatch</a:t>
            </a:r>
            <a:br>
              <a:rPr lang="ru-RU" b="0" i="0" dirty="0">
                <a:effectLst/>
                <a:latin typeface="ui-monospace"/>
              </a:rPr>
            </a:br>
            <a:r>
              <a:rPr lang="ru-RU" dirty="0">
                <a:latin typeface="ui-monospace"/>
              </a:rPr>
              <a:t>(</a:t>
            </a:r>
            <a:r>
              <a:rPr lang="ru-RU" b="0" i="0" dirty="0" err="1">
                <a:effectLst/>
                <a:latin typeface="ui-monospace"/>
              </a:rPr>
              <a:t>нажитие</a:t>
            </a:r>
            <a:r>
              <a:rPr lang="ru-RU" b="0" i="0" dirty="0">
                <a:effectLst/>
                <a:latin typeface="ui-monospace"/>
              </a:rPr>
              <a:t> кнопки в рабочем процессе)</a:t>
            </a:r>
            <a:r>
              <a:rPr lang="ru-RU" dirty="0">
                <a:solidFill>
                  <a:srgbClr val="24292F"/>
                </a:solidFill>
                <a:latin typeface="ui-monospace"/>
              </a:rPr>
              <a:t> 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0A4AB-8028-4159-9C16-076387709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127A7C-1344-451E-95DA-362F3771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42" y="3839992"/>
            <a:ext cx="1716578" cy="23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7F86BB6-8B2F-4BA1-B0AA-0D2FA695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5" y="3839992"/>
            <a:ext cx="1716578" cy="23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9B4D0B-52A7-46B6-AD74-B00A1B80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98" y="4100644"/>
            <a:ext cx="1971950" cy="19416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7E58E2-8E44-4178-A89D-D2A01490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939" y="3777755"/>
            <a:ext cx="1420491" cy="12193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CF0CD8-EA10-4E87-8EF5-DF10EDBEE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799" y="4418358"/>
            <a:ext cx="1420491" cy="12193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61AC080-2C3F-46E0-8112-398EDA90C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59" y="5035636"/>
            <a:ext cx="1420491" cy="121930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A3CD09-6E54-46A0-B864-41B141A3D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13" b="96563" l="2500" r="96875">
                        <a14:foregroundMark x1="10000" y1="58438" x2="56563" y2="12500"/>
                        <a14:foregroundMark x1="56563" y1="12500" x2="94688" y2="64688"/>
                        <a14:foregroundMark x1="94688" y1="64688" x2="24375" y2="81250"/>
                        <a14:foregroundMark x1="24375" y1="81250" x2="55625" y2="30625"/>
                        <a14:foregroundMark x1="55625" y1="30625" x2="58750" y2="28750"/>
                        <a14:foregroundMark x1="21563" y1="12188" x2="35625" y2="5000"/>
                        <a14:foregroundMark x1="35625" y1="5000" x2="52812" y2="2500"/>
                        <a14:foregroundMark x1="52812" y1="2500" x2="70000" y2="6563"/>
                        <a14:foregroundMark x1="70000" y1="6563" x2="77813" y2="11563"/>
                        <a14:foregroundMark x1="59375" y1="2813" x2="35313" y2="3125"/>
                        <a14:foregroundMark x1="51250" y1="23438" x2="30938" y2="64688"/>
                        <a14:foregroundMark x1="52500" y1="30000" x2="64688" y2="66875"/>
                        <a14:foregroundMark x1="64688" y1="66875" x2="56563" y2="40000"/>
                        <a14:foregroundMark x1="56563" y1="40000" x2="71563" y2="73438"/>
                        <a14:foregroundMark x1="71563" y1="73438" x2="50625" y2="53750"/>
                        <a14:foregroundMark x1="50625" y1="53750" x2="68125" y2="68125"/>
                        <a14:foregroundMark x1="6563" y1="28750" x2="2500" y2="43438"/>
                        <a14:foregroundMark x1="2500" y1="43438" x2="2813" y2="59688"/>
                        <a14:foregroundMark x1="2813" y1="59688" x2="8750" y2="73750"/>
                        <a14:foregroundMark x1="8750" y1="73750" x2="9688" y2="74688"/>
                        <a14:foregroundMark x1="21875" y1="89063" x2="45313" y2="95625"/>
                        <a14:foregroundMark x1="45313" y1="95625" x2="64063" y2="95625"/>
                        <a14:foregroundMark x1="64063" y1="95625" x2="77188" y2="89375"/>
                        <a14:foregroundMark x1="77188" y1="89375" x2="77813" y2="88125"/>
                        <a14:foregroundMark x1="7813" y1="61250" x2="5313" y2="45000"/>
                        <a14:foregroundMark x1="5313" y1="45000" x2="9375" y2="37188"/>
                        <a14:foregroundMark x1="2500" y1="43750" x2="3125" y2="56250"/>
                        <a14:foregroundMark x1="96875" y1="46875" x2="96250" y2="54063"/>
                        <a14:foregroundMark x1="53750" y1="96563" x2="45000" y2="94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4695" y="4026930"/>
            <a:ext cx="559683" cy="5596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5519D89-59EE-4C77-B593-E914F2E1F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50" b="98750" l="1778" r="96444">
                        <a14:foregroundMark x1="52444" y1="66563" x2="49778" y2="68125"/>
                        <a14:foregroundMark x1="7556" y1="93125" x2="7556" y2="93125"/>
                        <a14:foregroundMark x1="3111" y1="96250" x2="1778" y2="98750"/>
                        <a14:foregroundMark x1="7556" y1="94063" x2="8889" y2="92813"/>
                        <a14:foregroundMark x1="7556" y1="92188" x2="7556" y2="93438"/>
                        <a14:foregroundMark x1="86222" y1="59688" x2="96000" y2="67813"/>
                        <a14:foregroundMark x1="96000" y1="67813" x2="96000" y2="67813"/>
                        <a14:foregroundMark x1="74222" y1="35938" x2="87556" y2="33125"/>
                        <a14:foregroundMark x1="58222" y1="16250" x2="41333" y2="18125"/>
                        <a14:foregroundMark x1="70222" y1="17188" x2="70222" y2="17188"/>
                        <a14:foregroundMark x1="77333" y1="15937" x2="77333" y2="15937"/>
                        <a14:foregroundMark x1="76000" y1="17188" x2="76000" y2="17188"/>
                        <a14:foregroundMark x1="75111" y1="17188" x2="73333" y2="16563"/>
                        <a14:foregroundMark x1="63556" y1="10938" x2="63556" y2="10938"/>
                        <a14:foregroundMark x1="59111" y1="4688" x2="59111" y2="4688"/>
                        <a14:foregroundMark x1="44889" y1="8438" x2="44889" y2="8438"/>
                        <a14:foregroundMark x1="44000" y1="8438" x2="39111" y2="7500"/>
                        <a14:foregroundMark x1="72889" y1="1250" x2="72889" y2="1250"/>
                        <a14:foregroundMark x1="81333" y1="10938" x2="81333" y2="10938"/>
                        <a14:foregroundMark x1="80000" y1="12188" x2="80000" y2="12188"/>
                        <a14:foregroundMark x1="62222" y1="9063" x2="62222" y2="9063"/>
                        <a14:foregroundMark x1="61778" y1="6563" x2="61778" y2="6563"/>
                        <a14:foregroundMark x1="64000" y1="2188" x2="64000" y2="2188"/>
                        <a14:foregroundMark x1="64444" y1="1563" x2="64444" y2="1563"/>
                        <a14:foregroundMark x1="61778" y1="5313" x2="61778" y2="5313"/>
                        <a14:foregroundMark x1="74222" y1="84375" x2="74222" y2="84375"/>
                        <a14:foregroundMark x1="71556" y1="85313" x2="68444" y2="87813"/>
                        <a14:foregroundMark x1="73778" y1="84063" x2="71556" y2="85625"/>
                        <a14:foregroundMark x1="76444" y1="82813" x2="72889" y2="84688"/>
                        <a14:foregroundMark x1="75111" y1="84063" x2="73778" y2="85000"/>
                        <a14:foregroundMark x1="76444" y1="82500" x2="74667" y2="84375"/>
                        <a14:foregroundMark x1="76000" y1="83125" x2="73778" y2="84063"/>
                        <a14:foregroundMark x1="24444" y1="37188" x2="23111" y2="41563"/>
                        <a14:foregroundMark x1="93333" y1="27500" x2="96444" y2="23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056" y="4726788"/>
            <a:ext cx="676415" cy="96201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EC190F-6495-4092-BD95-15D62D2635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8929" r="92857">
                        <a14:foregroundMark x1="10714" y1="40000" x2="22321" y2="27500"/>
                        <a14:foregroundMark x1="22321" y1="27500" x2="83036" y2="27500"/>
                        <a14:foregroundMark x1="83036" y1="27500" x2="89286" y2="62500"/>
                        <a14:foregroundMark x1="89286" y1="62500" x2="71429" y2="75000"/>
                        <a14:foregroundMark x1="71429" y1="75000" x2="16964" y2="72500"/>
                        <a14:foregroundMark x1="16964" y1="72500" x2="8929" y2="47500"/>
                        <a14:foregroundMark x1="8929" y1="47500" x2="25000" y2="42500"/>
                        <a14:foregroundMark x1="25000" y1="42500" x2="36607" y2="60000"/>
                        <a14:foregroundMark x1="36607" y1="60000" x2="11607" y2="57500"/>
                        <a14:foregroundMark x1="11607" y1="57500" x2="20536" y2="52500"/>
                        <a14:foregroundMark x1="20536" y1="52500" x2="66964" y2="55000"/>
                        <a14:foregroundMark x1="66964" y1="55000" x2="81250" y2="52500"/>
                        <a14:foregroundMark x1="91964" y1="22500" x2="92857" y2="80000"/>
                        <a14:foregroundMark x1="92857" y1="80000" x2="92857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6981" y="3237401"/>
            <a:ext cx="1246837" cy="44529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C4451EF-7AAC-4C81-9D25-2A26CE7F6DC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11248" y="5064369"/>
            <a:ext cx="1805758" cy="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A74EFCF-277B-47C2-901C-15B2F473FB81}"/>
              </a:ext>
            </a:extLst>
          </p:cNvPr>
          <p:cNvCxnSpPr/>
          <p:nvPr/>
        </p:nvCxnSpPr>
        <p:spPr>
          <a:xfrm>
            <a:off x="3200400" y="3616821"/>
            <a:ext cx="0" cy="1379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24EA50C-290C-47C6-9220-AA7EBEB3E86D}"/>
              </a:ext>
            </a:extLst>
          </p:cNvPr>
          <p:cNvCxnSpPr>
            <a:cxnSpLocks/>
          </p:cNvCxnSpPr>
          <p:nvPr/>
        </p:nvCxnSpPr>
        <p:spPr>
          <a:xfrm flipV="1">
            <a:off x="6585684" y="5042517"/>
            <a:ext cx="1805758" cy="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Продемонстрировать владение технологиями необходимыми на позиции </a:t>
            </a:r>
            <a:r>
              <a:rPr lang="ru-RU" sz="2800" dirty="0" err="1"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-инженер: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Ansible, Python, Docker,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CI/CD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 и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балансировкой.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Исходный код расположить на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репозитории;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Приложение собирается в образ и работает в контейнере.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Настроить сервис CD на выкладку готового образа приложения вручную; 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Настроить балансировку нагрузки между контейнерами.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Архитектура веб-приложения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6916365" y="1498059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0CB636F-C714-414A-A60A-5FF9529250B0}"/>
              </a:ext>
            </a:extLst>
          </p:cNvPr>
          <p:cNvSpPr/>
          <p:nvPr/>
        </p:nvSpPr>
        <p:spPr>
          <a:xfrm>
            <a:off x="6915140" y="4112377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2654231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98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74ABE-0FDE-41C3-BF75-D69F35FFB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476" y="1218380"/>
            <a:ext cx="1420491" cy="1219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8" y="3832698"/>
            <a:ext cx="1420491" cy="1219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BD6E1-5860-4D29-AA17-A7A55D7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381" y="2004585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D763C6-F4EF-428E-847D-93739B3C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381" y="4611784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48299E-F52F-427C-9D16-FEB6FE63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143" y="2043538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0835" y="3134663"/>
            <a:ext cx="1658256" cy="165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A54643-FB70-49E1-934D-E9BB6340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7910" r="92383">
                        <a14:foregroundMark x1="6738" y1="20313" x2="9668" y2="62695"/>
                        <a14:foregroundMark x1="9668" y1="62695" x2="24121" y2="78418"/>
                        <a14:foregroundMark x1="24121" y1="78418" x2="45898" y2="77539"/>
                        <a14:foregroundMark x1="45898" y1="77539" x2="67578" y2="78320"/>
                        <a14:foregroundMark x1="67578" y1="78320" x2="90430" y2="77930"/>
                        <a14:foregroundMark x1="90430" y1="77930" x2="92383" y2="20313"/>
                        <a14:foregroundMark x1="7910" y1="19531" x2="7910" y2="19531"/>
                        <a14:foregroundMark x1="46973" y1="88086" x2="46973" y2="88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" y="2712527"/>
            <a:ext cx="2567169" cy="2567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3A85FF5-18CB-444A-8248-1408CF9C040A}"/>
              </a:ext>
            </a:extLst>
          </p:cNvPr>
          <p:cNvCxnSpPr/>
          <p:nvPr/>
        </p:nvCxnSpPr>
        <p:spPr>
          <a:xfrm flipV="1">
            <a:off x="5949091" y="2631440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D20F097-87C4-496A-A58C-C34E3F4786C0}"/>
              </a:ext>
            </a:extLst>
          </p:cNvPr>
          <p:cNvCxnSpPr>
            <a:stCxn id="8" idx="1"/>
          </p:cNvCxnSpPr>
          <p:nvPr/>
        </p:nvCxnSpPr>
        <p:spPr>
          <a:xfrm rot="10800000">
            <a:off x="5949091" y="3962401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D4FC8E-C40F-4E69-9570-E3F1E6FD076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58720" y="3963791"/>
            <a:ext cx="1832115" cy="3232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36397" y="2651517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FF64BC4-2664-4B84-9AAC-CA2302CB89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0574" y="4590056"/>
            <a:ext cx="2621507" cy="2456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/>
              <a:t>Ссылка на репозиторий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20DC3-BA37-4E30-932F-D5AAC4F4C4B1}"/>
              </a:ext>
            </a:extLst>
          </p:cNvPr>
          <p:cNvSpPr txBox="1"/>
          <p:nvPr/>
        </p:nvSpPr>
        <p:spPr>
          <a:xfrm>
            <a:off x="2743200" y="3031271"/>
            <a:ext cx="6963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https://github.com/BanLex/final</a:t>
            </a:r>
            <a:endParaRPr lang="ru-RU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7F936-D072-45F5-9370-8603D763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89" y="1229361"/>
            <a:ext cx="1736631" cy="589424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Мой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F2E688F-005E-4FFF-9F7B-7DDA7E5B6F5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500891" y="2746205"/>
            <a:ext cx="6440710" cy="3263695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Comic Sans MS" panose="030F0702030302020204" pitchFamily="66" charset="0"/>
              </a:rPr>
              <a:t>Flow</a:t>
            </a:r>
            <a:endParaRPr lang="ru-RU" sz="20000" dirty="0">
              <a:latin typeface="Comic Sans MS" panose="030F0702030302020204" pitchFamily="66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E4F64-60FA-41A0-8ACC-D50A7441B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F92B17-F412-462E-B699-C64DA54A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7" y="296256"/>
            <a:ext cx="3924848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BC4721-D124-46C2-8200-1ED15C9E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38" y="2806166"/>
            <a:ext cx="6173749" cy="3580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0C4486-8B08-4C4D-BD1D-59C4779C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513" y="262913"/>
            <a:ext cx="3924848" cy="201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3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2A17-E62B-45CE-A234-CD71CCFA8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+ </a:t>
            </a:r>
            <a:r>
              <a:rPr lang="en-US" dirty="0" err="1"/>
              <a:t>gunicorn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C4AF52-B56C-46F9-A906-2C0303F0C09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0810" y="4961106"/>
            <a:ext cx="6459003" cy="904968"/>
          </a:xfrm>
        </p:spPr>
        <p:txBody>
          <a:bodyPr>
            <a:normAutofit/>
          </a:bodyPr>
          <a:lstStyle/>
          <a:p>
            <a:r>
              <a:rPr lang="ru-RU" dirty="0"/>
              <a:t>Основа аутентификации взято из репозитория:</a:t>
            </a:r>
            <a:br>
              <a:rPr lang="ru-RU" dirty="0"/>
            </a:br>
            <a:r>
              <a:rPr lang="en-US" dirty="0">
                <a:hlinkClick r:id="rId2"/>
              </a:rPr>
              <a:t>https://github.com/Dev-Elie/User-Authentication-in-Flask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C8AF4C7-E007-4536-931C-5CC21218037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0489" y="2924403"/>
            <a:ext cx="9058532" cy="1704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Flask – </a:t>
            </a:r>
            <a:r>
              <a:rPr lang="ru-RU" dirty="0"/>
              <a:t>обслуживает только одно подключение.</a:t>
            </a:r>
          </a:p>
          <a:p>
            <a:r>
              <a:rPr lang="ru-RU" dirty="0"/>
              <a:t>Работая через </a:t>
            </a:r>
            <a:r>
              <a:rPr lang="en-US" dirty="0"/>
              <a:t>nginx, </a:t>
            </a:r>
            <a:r>
              <a:rPr lang="ru-RU" dirty="0"/>
              <a:t>вызывая </a:t>
            </a:r>
            <a:r>
              <a:rPr lang="ru-RU" dirty="0" err="1"/>
              <a:t>редирект</a:t>
            </a:r>
            <a:r>
              <a:rPr lang="ru-RU" dirty="0"/>
              <a:t> выдает ошибку.</a:t>
            </a:r>
            <a:endParaRPr lang="en-US" dirty="0"/>
          </a:p>
          <a:p>
            <a:r>
              <a:rPr lang="ru-RU" dirty="0"/>
              <a:t>Первоначальное приложение хранит в памяти ключ сессии и при работе через </a:t>
            </a:r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ru-RU" dirty="0"/>
              <a:t>выдает ошибку.</a:t>
            </a:r>
          </a:p>
          <a:p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ru-RU" dirty="0"/>
              <a:t>при каждом обращении запускает </a:t>
            </a:r>
            <a:r>
              <a:rPr lang="en-US" dirty="0"/>
              <a:t>flask </a:t>
            </a:r>
            <a:r>
              <a:rPr lang="ru-RU" dirty="0"/>
              <a:t>заново.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B67042-DF8F-4675-AB02-6F6662FE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35" y="1756005"/>
            <a:ext cx="7424062" cy="8359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5FFB8A-F2DD-44CF-8ECA-5AF3E99F6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845" y="433968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472CB5-1BC6-43F0-90E5-CAB0A3210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607" y="472921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C1213CC-6E28-4444-8CDB-30B5B20FD85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69861" y="1080900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A17DB7A-6A44-4AD1-A993-1E62756F4453}"/>
              </a:ext>
            </a:extLst>
          </p:cNvPr>
          <p:cNvCxnSpPr>
            <a:cxnSpLocks/>
          </p:cNvCxnSpPr>
          <p:nvPr/>
        </p:nvCxnSpPr>
        <p:spPr>
          <a:xfrm>
            <a:off x="7338099" y="1080900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6F5D19-CE8C-4C62-97DB-0283FECD63C7}"/>
              </a:ext>
            </a:extLst>
          </p:cNvPr>
          <p:cNvSpPr txBox="1"/>
          <p:nvPr/>
        </p:nvSpPr>
        <p:spPr>
          <a:xfrm>
            <a:off x="8332370" y="5244313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Файловое хранилище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4A8D116-0F02-4261-A7EF-02BE66ADAD5D}"/>
              </a:ext>
            </a:extLst>
          </p:cNvPr>
          <p:cNvCxnSpPr/>
          <p:nvPr/>
        </p:nvCxnSpPr>
        <p:spPr>
          <a:xfrm flipH="1">
            <a:off x="6896911" y="5413590"/>
            <a:ext cx="1245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1CBBA-D185-4EED-A8D8-E6E51BC7B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+ </a:t>
            </a:r>
            <a:r>
              <a:rPr lang="en-US" dirty="0" err="1"/>
              <a:t>gunicorn</a:t>
            </a:r>
            <a:r>
              <a:rPr lang="ru-RU" dirty="0"/>
              <a:t> +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EEE6A22-ED7F-46FE-92A3-F3806591FE07}"/>
              </a:ext>
            </a:extLst>
          </p:cNvPr>
          <p:cNvSpPr/>
          <p:nvPr/>
        </p:nvSpPr>
        <p:spPr>
          <a:xfrm>
            <a:off x="2714016" y="1407393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8C7C14-1754-4A1E-8310-52D2317205BD}"/>
              </a:ext>
            </a:extLst>
          </p:cNvPr>
          <p:cNvSpPr/>
          <p:nvPr/>
        </p:nvSpPr>
        <p:spPr>
          <a:xfrm>
            <a:off x="2712791" y="4021711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494DE7-2D62-4BEA-B4CA-142C86C7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49" y="1148835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2EA4AF-6700-4300-88B5-3D2312E8E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549" y="3742032"/>
            <a:ext cx="1420491" cy="12193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D59461-D8C6-4BE7-A077-B4A8355FD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32" y="1913919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7D302E-C06A-4B67-8F5F-B7E77158C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032" y="4521118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123D99-8221-457C-98A5-CA5E3D697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794" y="1952872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8B2F8C38-D66F-4570-B461-AD0809C66A63}"/>
              </a:ext>
            </a:extLst>
          </p:cNvPr>
          <p:cNvCxnSpPr/>
          <p:nvPr/>
        </p:nvCxnSpPr>
        <p:spPr>
          <a:xfrm flipV="1">
            <a:off x="1746742" y="2540774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F2C3F9C2-0008-42A9-B466-CF85A034D7D1}"/>
              </a:ext>
            </a:extLst>
          </p:cNvPr>
          <p:cNvCxnSpPr>
            <a:stCxn id="13" idx="1"/>
          </p:cNvCxnSpPr>
          <p:nvPr/>
        </p:nvCxnSpPr>
        <p:spPr>
          <a:xfrm rot="10800000">
            <a:off x="1746742" y="3871735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C3DD425-E1A6-4231-9577-DB5987D5CEA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34048" y="2560851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1F1BFF-B4CB-427D-9679-3E4E61B85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794" y="4524466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BC53FEB-A932-400B-A3E2-F21ABFBFCC5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34048" y="5132445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E82421-01EA-412B-ADA3-8E712EF33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274" y="3221746"/>
            <a:ext cx="2687542" cy="1449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87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/>
              <a:t>Веб приложение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4123302" y="1498059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0CB636F-C714-414A-A60A-5FF9529250B0}"/>
              </a:ext>
            </a:extLst>
          </p:cNvPr>
          <p:cNvSpPr/>
          <p:nvPr/>
        </p:nvSpPr>
        <p:spPr>
          <a:xfrm>
            <a:off x="4122077" y="4112377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-138832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35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74ABE-0FDE-41C3-BF75-D69F35FFB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13" y="1218380"/>
            <a:ext cx="1420491" cy="1219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835" y="3832698"/>
            <a:ext cx="1420491" cy="1219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BD6E1-5860-4D29-AA17-A7A55D7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318" y="2004585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D763C6-F4EF-428E-847D-93739B3C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318" y="4611784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48299E-F52F-427C-9D16-FEB6FE63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080" y="2043538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772" y="3134663"/>
            <a:ext cx="1658256" cy="165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3A85FF5-18CB-444A-8248-1408CF9C040A}"/>
              </a:ext>
            </a:extLst>
          </p:cNvPr>
          <p:cNvCxnSpPr/>
          <p:nvPr/>
        </p:nvCxnSpPr>
        <p:spPr>
          <a:xfrm flipV="1">
            <a:off x="3156028" y="2631440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D20F097-87C4-496A-A58C-C34E3F4786C0}"/>
              </a:ext>
            </a:extLst>
          </p:cNvPr>
          <p:cNvCxnSpPr>
            <a:stCxn id="8" idx="1"/>
          </p:cNvCxnSpPr>
          <p:nvPr/>
        </p:nvCxnSpPr>
        <p:spPr>
          <a:xfrm rot="10800000">
            <a:off x="3156028" y="3962401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3334" y="2651517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9526D8-F6A5-438E-B9BC-FB4E9263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080" y="4615497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7DFEBA3-24EA-4A33-B6D2-42738A77A8E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43334" y="5223476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2DCDF0-E3FF-4E60-BF50-D7D2957D9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5369" y="3119861"/>
            <a:ext cx="3078747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431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208</Words>
  <Application>Microsoft Office PowerPoint</Application>
  <PresentationFormat>Широкоэкранный</PresentationFormat>
  <Paragraphs>21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Comic Sans MS</vt:lpstr>
      <vt:lpstr>Noto Sans Symbols</vt:lpstr>
      <vt:lpstr>ui-monospace</vt:lpstr>
      <vt:lpstr>IU</vt:lpstr>
      <vt:lpstr>Веб-приложение «Файловое хранилище» с CI/CD</vt:lpstr>
      <vt:lpstr>Цель:  Продемонстрировать владение технологиями необходимыми на позиции devops-инженер: Ansible, Python, Docker, Git и CI/CD и балансировкой.  Задачи :   - Исходный код расположить на git репозитории; - Приложение собирается в образ и работает в контейнере. - Настроить сервис CD на выкладку готового образа приложения вручную;  - Настроить балансировку нагрузки между контейнерами.</vt:lpstr>
      <vt:lpstr>Архитектура веб-приложения</vt:lpstr>
      <vt:lpstr>Ссылка на репозиторий</vt:lpstr>
      <vt:lpstr>Мой</vt:lpstr>
      <vt:lpstr>Презентация PowerPoint</vt:lpstr>
      <vt:lpstr>Flask + gunicorn</vt:lpstr>
      <vt:lpstr>Flask + gunicorn + Docker</vt:lpstr>
      <vt:lpstr>Веб приложение</vt:lpstr>
      <vt:lpstr>Continuous delivery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«Файловое хранилище» с CI/CD</dc:title>
  <dc:creator>Ольга Саетгареева</dc:creator>
  <cp:lastModifiedBy>Алексей Шабанов</cp:lastModifiedBy>
  <cp:revision>9</cp:revision>
  <dcterms:created xsi:type="dcterms:W3CDTF">2018-09-03T06:41:35Z</dcterms:created>
  <dcterms:modified xsi:type="dcterms:W3CDTF">2021-12-23T15:38:31Z</dcterms:modified>
</cp:coreProperties>
</file>