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90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048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01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4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9095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84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70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782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623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68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8258-7904-44FB-8CCE-EBCB78A23445}" type="datetimeFigureOut">
              <a:rPr lang="zh-HK" altLang="en-US" smtClean="0"/>
              <a:t>17/10/2018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2AA6-CEB3-4FB2-AAC2-5C5B4AB2C70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71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80597" y="494566"/>
            <a:ext cx="4171666" cy="1088574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215487" y="348155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76072" y="2499895"/>
            <a:ext cx="2880000" cy="16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zh-HK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76072" y="4635143"/>
            <a:ext cx="2880000" cy="16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400" dirty="0" smtClean="0"/>
              <a:t>農藥</a:t>
            </a:r>
            <a:endParaRPr lang="en-US" altLang="zh-TW" sz="4400" dirty="0" smtClean="0"/>
          </a:p>
          <a:p>
            <a:r>
              <a:rPr lang="zh-TW" altLang="en-US" sz="4400" dirty="0" smtClean="0"/>
              <a:t>抽樣</a:t>
            </a:r>
            <a:r>
              <a:rPr lang="zh-TW" altLang="en-US" sz="4400" dirty="0"/>
              <a:t>狀況</a:t>
            </a:r>
            <a:endParaRPr lang="zh-HK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67322" y="2499895"/>
            <a:ext cx="2880000" cy="16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店家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endParaRPr lang="zh-HK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67322" y="4635143"/>
            <a:ext cx="2880000" cy="16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農藥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百科</a:t>
            </a:r>
            <a:endParaRPr lang="zh-HK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766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15876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9262" y="1241636"/>
            <a:ext cx="2070738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健康地圖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6313" y="1241636"/>
            <a:ext cx="207011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農藥抽樣狀況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2743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店家排名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09794" y="1241636"/>
            <a:ext cx="207073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農藥小百科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453745" y="471241"/>
            <a:ext cx="3278358" cy="56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sz="4800" dirty="0"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4877" y="471148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227" t="21602" b="5635"/>
          <a:stretch/>
        </p:blipFill>
        <p:spPr>
          <a:xfrm>
            <a:off x="300251" y="2347828"/>
            <a:ext cx="9494913" cy="4059382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6679322" y="3333725"/>
            <a:ext cx="2068502" cy="448380"/>
            <a:chOff x="7615816" y="3366655"/>
            <a:chExt cx="2156834" cy="448380"/>
          </a:xfrm>
        </p:grpSpPr>
        <p:sp>
          <p:nvSpPr>
            <p:cNvPr id="18" name="圓角矩形圖說文字 17"/>
            <p:cNvSpPr/>
            <p:nvPr/>
          </p:nvSpPr>
          <p:spPr>
            <a:xfrm>
              <a:off x="7615816" y="3366655"/>
              <a:ext cx="2156834" cy="448380"/>
            </a:xfrm>
            <a:prstGeom prst="wedgeRoundRectCallout">
              <a:avLst>
                <a:gd name="adj1" fmla="val -19606"/>
                <a:gd name="adj2" fmla="val 81643"/>
                <a:gd name="adj3" fmla="val 16667"/>
              </a:avLst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家樂福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中原店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HK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765618" y="3477806"/>
              <a:ext cx="180000" cy="180000"/>
            </a:xfrm>
            <a:prstGeom prst="ellipse">
              <a:avLst/>
            </a:prstGeom>
            <a:solidFill>
              <a:srgbClr val="07EF0D"/>
            </a:solidFill>
            <a:ln>
              <a:solidFill>
                <a:srgbClr val="07EF0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177133" y="4601709"/>
            <a:ext cx="2250729" cy="448380"/>
            <a:chOff x="7615815" y="3366655"/>
            <a:chExt cx="2346843" cy="44838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7615815" y="3366655"/>
              <a:ext cx="2346843" cy="448380"/>
            </a:xfrm>
            <a:prstGeom prst="wedgeRoundRectCallout">
              <a:avLst>
                <a:gd name="adj1" fmla="val -19606"/>
                <a:gd name="adj2" fmla="val 81643"/>
                <a:gd name="adj3" fmla="val 16667"/>
              </a:avLst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全聯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平鎮育達店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HK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775143" y="350084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861113" y="4153329"/>
            <a:ext cx="2250729" cy="448380"/>
            <a:chOff x="7615815" y="3366655"/>
            <a:chExt cx="2346843" cy="448380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615815" y="3366655"/>
              <a:ext cx="2346843" cy="448380"/>
            </a:xfrm>
            <a:prstGeom prst="wedgeRoundRectCallout">
              <a:avLst>
                <a:gd name="adj1" fmla="val -19606"/>
                <a:gd name="adj2" fmla="val 81643"/>
                <a:gd name="adj3" fmla="val 16667"/>
              </a:avLst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大潤發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中壢店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HK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7775143" y="350084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9859195" y="5314835"/>
            <a:ext cx="2268774" cy="1328023"/>
            <a:chOff x="10232715" y="3510057"/>
            <a:chExt cx="2268774" cy="1328023"/>
          </a:xfrm>
        </p:grpSpPr>
        <p:sp>
          <p:nvSpPr>
            <p:cNvPr id="32" name="橢圓 31"/>
            <p:cNvSpPr/>
            <p:nvPr/>
          </p:nvSpPr>
          <p:spPr>
            <a:xfrm>
              <a:off x="10344640" y="3743174"/>
              <a:ext cx="172628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10350011" y="4084068"/>
              <a:ext cx="172628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232715" y="3510057"/>
              <a:ext cx="2268774" cy="1328023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zh-HK"/>
              </a:defPPr>
              <a:lvl1pPr algn="ctr">
                <a:defRPr sz="4800" b="1">
                  <a:latin typeface="華康芸風體W3(P)" panose="020F0400000000000000" pitchFamily="34" charset="-120"/>
                  <a:ea typeface="華康芸風體W3(P)" panose="020F0400000000000000" pitchFamily="34" charset="-120"/>
                  <a:cs typeface="+mj-cs"/>
                </a:defRPr>
              </a:lvl1pPr>
            </a:lstStyle>
            <a:p>
              <a:pPr algn="l"/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10%   </a:t>
              </a:r>
            </a:p>
            <a:p>
              <a:pPr algn="l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11%-90%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91%-100%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10344640" y="4461074"/>
              <a:ext cx="172628" cy="180000"/>
            </a:xfrm>
            <a:prstGeom prst="ellipse">
              <a:avLst/>
            </a:prstGeom>
            <a:solidFill>
              <a:srgbClr val="07EF0D"/>
            </a:solidFill>
            <a:ln>
              <a:solidFill>
                <a:srgbClr val="07EF0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14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9262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健康地圖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6313" y="1241636"/>
            <a:ext cx="2070117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農藥抽樣狀況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2743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店家排名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09794" y="1241636"/>
            <a:ext cx="207073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農藥小百科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453745" y="471241"/>
            <a:ext cx="3278358" cy="56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sz="4800" dirty="0"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4877" y="471148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39262" y="2138677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家名稱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﹕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全聯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平鎮育達店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9262" y="260034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蔬果種類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﹕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ãå¤§é¸å¦¹ãçåçæå°çµæ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8" t="12676" r="2159" b="15016"/>
          <a:stretch/>
        </p:blipFill>
        <p:spPr bwMode="auto">
          <a:xfrm>
            <a:off x="1844203" y="3172046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844203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大陸妹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ãç©ºå¿èãçåçæå°çµæ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0024" r="6531" b="9675"/>
          <a:stretch/>
        </p:blipFill>
        <p:spPr bwMode="auto">
          <a:xfrm>
            <a:off x="4118931" y="3172046"/>
            <a:ext cx="1466927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4286547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空心菜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ãé«éºèãçåçæå°çµæ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8" t="10023" r="10999" b="4208"/>
          <a:stretch/>
        </p:blipFill>
        <p:spPr bwMode="auto">
          <a:xfrm>
            <a:off x="6600586" y="3172046"/>
            <a:ext cx="144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6728891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高麗菜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4" name="Picture 6" descr="ãå°é»çãçåçæå°çµæ"/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8748" r="2373"/>
          <a:stretch/>
        </p:blipFill>
        <p:spPr bwMode="auto">
          <a:xfrm>
            <a:off x="9055314" y="3172046"/>
            <a:ext cx="144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9171234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小黃瓜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1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9262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健康地圖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6313" y="1241636"/>
            <a:ext cx="2070117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農藥抽樣狀況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2743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店家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09794" y="1241636"/>
            <a:ext cx="207073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農藥小百科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453745" y="471241"/>
            <a:ext cx="3278358" cy="56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sz="4800" dirty="0"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4877" y="471148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39262" y="2138677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家名稱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﹕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全聯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平鎮育達店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9262" y="260034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蔬果種類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﹕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ãå¤§é¸å¦¹ãçåçæå°çµæ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8" t="12676" r="2159" b="15016"/>
          <a:stretch/>
        </p:blipFill>
        <p:spPr bwMode="auto">
          <a:xfrm>
            <a:off x="1844203" y="3172046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844203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大陸妹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ãç©ºå¿èãçåçæå°çµæ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0024" r="6531" b="9675"/>
          <a:stretch/>
        </p:blipFill>
        <p:spPr bwMode="auto">
          <a:xfrm>
            <a:off x="4118931" y="3172046"/>
            <a:ext cx="1466927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4286547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空心菜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ãé«éºèãçåçæå°çµæ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8" t="10023" r="10999" b="4208"/>
          <a:stretch/>
        </p:blipFill>
        <p:spPr bwMode="auto">
          <a:xfrm>
            <a:off x="6600586" y="3172046"/>
            <a:ext cx="144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6728891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高麗菜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4" name="Picture 6" descr="ãå°é»çãçåçæå°çµæ"/>
          <p:cNvPicPr>
            <a:picLocks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07" b="97460" l="2849" r="99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2" t="8748" r="2373"/>
          <a:stretch/>
        </p:blipFill>
        <p:spPr bwMode="auto">
          <a:xfrm>
            <a:off x="9055314" y="3172046"/>
            <a:ext cx="144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9171234" y="4547919"/>
            <a:ext cx="1208159" cy="51077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小黃瓜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790958" y="2633359"/>
            <a:ext cx="6923570" cy="3829119"/>
          </a:xfrm>
          <a:prstGeom prst="roundRect">
            <a:avLst>
              <a:gd name="adj" fmla="val 4190"/>
            </a:avLst>
          </a:prstGeom>
          <a:solidFill>
            <a:schemeClr val="bg2">
              <a:lumMod val="75000"/>
              <a:alpha val="92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蔬果種類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大陸妹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抽樣年份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2018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農藥種類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(TABLE) </a:t>
            </a:r>
          </a:p>
          <a:p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864983" y="2732805"/>
            <a:ext cx="614256" cy="56971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HK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72207"/>
              </p:ext>
            </p:extLst>
          </p:nvPr>
        </p:nvGraphicFramePr>
        <p:xfrm>
          <a:off x="2950643" y="3968816"/>
          <a:ext cx="660876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2190"/>
                <a:gridCol w="1652190"/>
                <a:gridCol w="1652190"/>
                <a:gridCol w="1652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農藥名稱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使用狀況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食用狀況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詳細資訊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K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快得保淨</a:t>
                      </a:r>
                      <a:endParaRPr lang="zh-HK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不敷使用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適合食用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HK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加保利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含量超標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不宜食用</a:t>
                      </a:r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橢圓 24"/>
          <p:cNvSpPr/>
          <p:nvPr/>
        </p:nvSpPr>
        <p:spPr>
          <a:xfrm>
            <a:off x="8527198" y="4381076"/>
            <a:ext cx="288000" cy="288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HK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530389" y="4760638"/>
            <a:ext cx="288000" cy="288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HK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87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9262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健康地圖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6313" y="1241636"/>
            <a:ext cx="207011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農藥抽樣狀況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2743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店家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09794" y="1241636"/>
            <a:ext cx="2070737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農藥小百科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453745" y="471241"/>
            <a:ext cx="3278358" cy="56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sz="4800" dirty="0"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4877" y="471148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00251" y="2333685"/>
            <a:ext cx="11148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許可證字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農藥製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許可證號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00001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農藥代號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F060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THIOPHANATE-METHYL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OXINE-COPPER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化學成分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(1) dimethyl 4,4’-(o-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phenylene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(3-thioallophanate)...35%(2)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(quinolin-8-olato-O,N)copper...40%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:"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http://data.coa.gov.tw:80/Service/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OpenData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PesticideDetail.aspx?ltyp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=10&amp;lno=00001"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01450" y="2534553"/>
            <a:ext cx="231159" cy="2913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11601450" y="2190750"/>
            <a:ext cx="231159" cy="3057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^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1601450" y="5549700"/>
            <a:ext cx="231159" cy="3057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^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8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9262" y="1241636"/>
            <a:ext cx="2070738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健康地圖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6313" y="1241636"/>
            <a:ext cx="207011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農藥抽樣狀況</a:t>
            </a:r>
            <a:endParaRPr lang="zh-HK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2743" y="1241636"/>
            <a:ext cx="2070738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店家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排名</a:t>
            </a:r>
            <a:endParaRPr lang="zh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09794" y="1241636"/>
            <a:ext cx="2070737" cy="51077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sz="4800" b="1">
                <a:latin typeface="華康芸風體W3(P)" panose="020F0400000000000000" pitchFamily="34" charset="-120"/>
                <a:ea typeface="華康芸風體W3(P)" panose="020F0400000000000000" pitchFamily="34" charset="-120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農藥小百科</a:t>
            </a:r>
            <a:endParaRPr lang="zh-HK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00251" y="1887045"/>
            <a:ext cx="11532358" cy="999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453745" y="471241"/>
            <a:ext cx="3278358" cy="56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HYQingTing-55J" panose="00020600040101010101" pitchFamily="18" charset="-122"/>
                <a:ea typeface="HYQingTing-55J" panose="00020600040101010101" pitchFamily="18" charset="-122"/>
              </a:rPr>
              <a:t>健康呷霸粒</a:t>
            </a:r>
            <a:endParaRPr lang="zh-HK" altLang="en-US" sz="4800" dirty="0">
              <a:latin typeface="HYQingTing-55J" panose="00020600040101010101" pitchFamily="18" charset="-122"/>
              <a:ea typeface="HYQingTing-55J" panose="00020600040101010101" pitchFamily="18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4877" y="471148"/>
            <a:ext cx="1255594" cy="128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HK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9137"/>
              </p:ext>
            </p:extLst>
          </p:nvPr>
        </p:nvGraphicFramePr>
        <p:xfrm>
          <a:off x="1276350" y="2223563"/>
          <a:ext cx="9848850" cy="21906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538"/>
                <a:gridCol w="2721356"/>
                <a:gridCol w="4698356"/>
                <a:gridCol w="1371600"/>
              </a:tblGrid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排名</a:t>
                      </a:r>
                      <a:endParaRPr lang="zh-HK" altLang="en-US" sz="2400" b="1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店家名稱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地址</a:t>
                      </a:r>
                      <a:endParaRPr lang="en-US" altLang="zh-TW" sz="24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7780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家樂福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中原店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桃園市中壢區中華路二段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501</a:t>
                      </a: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號</a:t>
                      </a:r>
                      <a:endParaRPr lang="zh-HK" altLang="en-US" sz="2400" b="1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7780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全聯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平鎮育達店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桃園市平鎮區環南路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237</a:t>
                      </a: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號</a:t>
                      </a:r>
                      <a:endParaRPr lang="zh-HK" altLang="en-US" sz="2400" b="1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7780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大潤發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中壢店</a:t>
                      </a:r>
                      <a:r>
                        <a:rPr lang="en-US" altLang="zh-TW" sz="24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桃園市中壢區中北路二段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468</a:t>
                      </a: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號</a:t>
                      </a:r>
                      <a:endParaRPr lang="zh-HK" altLang="en-US" sz="2400" b="1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10407903" y="2884325"/>
            <a:ext cx="172628" cy="180000"/>
          </a:xfrm>
          <a:prstGeom prst="ellipse">
            <a:avLst/>
          </a:prstGeom>
          <a:solidFill>
            <a:srgbClr val="07EF0D"/>
          </a:solidFill>
          <a:ln>
            <a:solidFill>
              <a:srgbClr val="07EF0D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橢圓 18"/>
          <p:cNvSpPr/>
          <p:nvPr/>
        </p:nvSpPr>
        <p:spPr>
          <a:xfrm>
            <a:off x="10407903" y="3459459"/>
            <a:ext cx="172628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橢圓 20"/>
          <p:cNvSpPr/>
          <p:nvPr/>
        </p:nvSpPr>
        <p:spPr>
          <a:xfrm>
            <a:off x="10407903" y="4034593"/>
            <a:ext cx="172628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318</Words>
  <Application>Microsoft Office PowerPoint</Application>
  <PresentationFormat>寬螢幕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HYQingTing-55J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健康呷霸粒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健康呷霸粒</dc:title>
  <dc:creator>Victor Chao</dc:creator>
  <cp:lastModifiedBy>Victor Chao</cp:lastModifiedBy>
  <cp:revision>17</cp:revision>
  <dcterms:created xsi:type="dcterms:W3CDTF">2018-10-16T15:17:18Z</dcterms:created>
  <dcterms:modified xsi:type="dcterms:W3CDTF">2018-10-17T07:43:15Z</dcterms:modified>
</cp:coreProperties>
</file>