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jpeg" ContentType="image/jpeg"/>
  <Override PartName="/ppt/media/image17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8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4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- Accueil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232000" y="2448000"/>
            <a:ext cx="5182200" cy="1006200"/>
          </a:xfrm>
          <a:custGeom>
            <a:avLst/>
            <a:gdLst/>
            <a:ahLst/>
            <a:rect l="l" t="t" r="r" b="b"/>
            <a:pathLst>
              <a:path w="14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3934" y="2801"/>
                </a:lnTo>
                <a:cubicBezTo>
                  <a:pt x="14167" y="2801"/>
                  <a:pt x="14401" y="2567"/>
                  <a:pt x="14401" y="2334"/>
                </a:cubicBezTo>
                <a:lnTo>
                  <a:pt x="14401" y="466"/>
                </a:lnTo>
                <a:cubicBezTo>
                  <a:pt x="14401" y="233"/>
                  <a:pt x="14167" y="0"/>
                  <a:pt x="13934" y="0"/>
                </a:cubicBezTo>
                <a:lnTo>
                  <a:pt x="466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S'ENREGISTRER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2232000" y="4032000"/>
            <a:ext cx="5182200" cy="1006200"/>
          </a:xfrm>
          <a:custGeom>
            <a:avLst/>
            <a:gdLst/>
            <a:ahLst/>
            <a:rect l="l" t="t" r="r" b="b"/>
            <a:pathLst>
              <a:path w="14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3934" y="2801"/>
                </a:lnTo>
                <a:cubicBezTo>
                  <a:pt x="14167" y="2801"/>
                  <a:pt x="14401" y="2567"/>
                  <a:pt x="14401" y="2334"/>
                </a:cubicBezTo>
                <a:lnTo>
                  <a:pt x="14401" y="466"/>
                </a:lnTo>
                <a:cubicBezTo>
                  <a:pt x="14401" y="233"/>
                  <a:pt x="14167" y="0"/>
                  <a:pt x="13934" y="0"/>
                </a:cubicBezTo>
                <a:lnTo>
                  <a:pt x="466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S'IDENTIFIER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195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00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201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03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06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07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208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209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210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11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212" name="CustomShape 20"/>
          <p:cNvSpPr/>
          <p:nvPr/>
        </p:nvSpPr>
        <p:spPr>
          <a:xfrm>
            <a:off x="720000" y="93600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216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 mon Profil</a:t>
            </a:r>
            <a:endParaRPr/>
          </a:p>
        </p:txBody>
      </p:sp>
      <p:sp>
        <p:nvSpPr>
          <p:cNvPr id="217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218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219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220" name="CustomShape 28"/>
          <p:cNvSpPr/>
          <p:nvPr/>
        </p:nvSpPr>
        <p:spPr>
          <a:xfrm>
            <a:off x="792000" y="4549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Mon Profil</a:t>
            </a:r>
            <a:endParaRPr/>
          </a:p>
        </p:txBody>
      </p:sp>
      <p:sp>
        <p:nvSpPr>
          <p:cNvPr id="223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229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231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3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234" name="CustomShape 14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235" name="CustomShape 15"/>
          <p:cNvSpPr/>
          <p:nvPr/>
        </p:nvSpPr>
        <p:spPr>
          <a:xfrm>
            <a:off x="3672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236" name="CustomShape 16"/>
          <p:cNvSpPr/>
          <p:nvPr/>
        </p:nvSpPr>
        <p:spPr>
          <a:xfrm>
            <a:off x="3672000" y="3701160"/>
            <a:ext cx="287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admin@slateshare.fr</a:t>
            </a:r>
            <a:endParaRPr/>
          </a:p>
        </p:txBody>
      </p:sp>
      <p:sp>
        <p:nvSpPr>
          <p:cNvPr id="237" name="CustomShape 17"/>
          <p:cNvSpPr/>
          <p:nvPr/>
        </p:nvSpPr>
        <p:spPr>
          <a:xfrm>
            <a:off x="3672000" y="463104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238" name="Line 18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9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0"/>
          <p:cNvSpPr/>
          <p:nvPr/>
        </p:nvSpPr>
        <p:spPr>
          <a:xfrm>
            <a:off x="1008000" y="543672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241" name="Line 21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2"/>
          <p:cNvSpPr/>
          <p:nvPr/>
        </p:nvSpPr>
        <p:spPr>
          <a:xfrm>
            <a:off x="6048360" y="547236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Mon Profil</a:t>
            </a:r>
            <a:endParaRPr/>
          </a:p>
        </p:txBody>
      </p:sp>
      <p:sp>
        <p:nvSpPr>
          <p:cNvPr id="245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50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251" name="Line 9"/>
          <p:cNvSpPr/>
          <p:nvPr/>
        </p:nvSpPr>
        <p:spPr>
          <a:xfrm>
            <a:off x="720000" y="309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0"/>
          <p:cNvSpPr/>
          <p:nvPr/>
        </p:nvSpPr>
        <p:spPr>
          <a:xfrm>
            <a:off x="720000" y="3744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1008360" y="316836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254" name="CustomShape 12"/>
          <p:cNvSpPr/>
          <p:nvPr/>
        </p:nvSpPr>
        <p:spPr>
          <a:xfrm>
            <a:off x="1008000" y="252036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255" name="CustomShape 13"/>
          <p:cNvSpPr/>
          <p:nvPr/>
        </p:nvSpPr>
        <p:spPr>
          <a:xfrm>
            <a:off x="3672360" y="2520360"/>
            <a:ext cx="287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admin@slateshare.fr</a:t>
            </a:r>
            <a:endParaRPr/>
          </a:p>
        </p:txBody>
      </p:sp>
      <p:sp>
        <p:nvSpPr>
          <p:cNvPr id="256" name="CustomShape 14"/>
          <p:cNvSpPr/>
          <p:nvPr/>
        </p:nvSpPr>
        <p:spPr>
          <a:xfrm>
            <a:off x="3600360" y="319752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257" name="Line 15"/>
          <p:cNvSpPr/>
          <p:nvPr/>
        </p:nvSpPr>
        <p:spPr>
          <a:xfrm>
            <a:off x="3600000" y="2916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6"/>
          <p:cNvSpPr/>
          <p:nvPr/>
        </p:nvSpPr>
        <p:spPr>
          <a:xfrm>
            <a:off x="936360" y="3888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259" name="Line 17"/>
          <p:cNvSpPr/>
          <p:nvPr/>
        </p:nvSpPr>
        <p:spPr>
          <a:xfrm>
            <a:off x="3672000" y="4176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6048360" y="547236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61" name="Line 19"/>
          <p:cNvSpPr/>
          <p:nvPr/>
        </p:nvSpPr>
        <p:spPr>
          <a:xfrm>
            <a:off x="720000" y="443808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1008000" y="4608000"/>
            <a:ext cx="7703280" cy="503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1152000" y="4680000"/>
            <a:ext cx="640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cabossé</a:t>
            </a:r>
            <a:endParaRPr/>
          </a:p>
        </p:txBody>
      </p:sp>
      <p:sp>
        <p:nvSpPr>
          <p:cNvPr id="264" name="Line 22"/>
          <p:cNvSpPr/>
          <p:nvPr/>
        </p:nvSpPr>
        <p:spPr>
          <a:xfrm>
            <a:off x="8136000" y="4608000"/>
            <a:ext cx="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3"/>
          <p:cNvSpPr/>
          <p:nvPr/>
        </p:nvSpPr>
        <p:spPr>
          <a:xfrm flipH="1" flipV="1">
            <a:off x="8136000" y="4608000"/>
            <a:ext cx="576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4"/>
          <p:cNvSpPr/>
          <p:nvPr/>
        </p:nvSpPr>
        <p:spPr>
          <a:xfrm flipH="1">
            <a:off x="8136000" y="4608000"/>
            <a:ext cx="576000" cy="5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5"/>
          <p:cNvSpPr/>
          <p:nvPr/>
        </p:nvSpPr>
        <p:spPr>
          <a:xfrm>
            <a:off x="720000" y="5328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1008000" y="547272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Ajouter véhicule</a:t>
            </a:r>
            <a:endParaRPr/>
          </a:p>
        </p:txBody>
      </p:sp>
      <p:sp>
        <p:nvSpPr>
          <p:cNvPr id="269" name="CustomShape 27"/>
          <p:cNvSpPr/>
          <p:nvPr/>
        </p:nvSpPr>
        <p:spPr>
          <a:xfrm>
            <a:off x="6048360" y="547272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70" name="CustomShape 28"/>
          <p:cNvSpPr/>
          <p:nvPr/>
        </p:nvSpPr>
        <p:spPr>
          <a:xfrm>
            <a:off x="2592000" y="2232000"/>
            <a:ext cx="4678920" cy="295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Carburant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Consomation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 :</a:t>
            </a:r>
            <a:endParaRPr/>
          </a:p>
        </p:txBody>
      </p:sp>
      <p:sp>
        <p:nvSpPr>
          <p:cNvPr id="271" name="CustomShape 29"/>
          <p:cNvSpPr/>
          <p:nvPr/>
        </p:nvSpPr>
        <p:spPr>
          <a:xfrm>
            <a:off x="2808000" y="453636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72" name="CustomShape 30"/>
          <p:cNvSpPr/>
          <p:nvPr/>
        </p:nvSpPr>
        <p:spPr>
          <a:xfrm>
            <a:off x="5472000" y="453672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273" name="Line 31"/>
          <p:cNvSpPr/>
          <p:nvPr/>
        </p:nvSpPr>
        <p:spPr>
          <a:xfrm>
            <a:off x="5616000" y="3312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32"/>
          <p:cNvSpPr/>
          <p:nvPr/>
        </p:nvSpPr>
        <p:spPr>
          <a:xfrm>
            <a:off x="5688000" y="3672000"/>
            <a:ext cx="13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3"/>
          <p:cNvSpPr/>
          <p:nvPr/>
        </p:nvSpPr>
        <p:spPr>
          <a:xfrm>
            <a:off x="5904000" y="4032000"/>
            <a:ext cx="11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4"/>
          <p:cNvSpPr/>
          <p:nvPr/>
        </p:nvSpPr>
        <p:spPr>
          <a:xfrm>
            <a:off x="6840000" y="3744000"/>
            <a:ext cx="28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/>
          </a:p>
        </p:txBody>
      </p:sp>
      <p:sp>
        <p:nvSpPr>
          <p:cNvPr id="277" name="Line 35"/>
          <p:cNvSpPr/>
          <p:nvPr/>
        </p:nvSpPr>
        <p:spPr>
          <a:xfrm>
            <a:off x="5417640" y="4320000"/>
            <a:ext cx="72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280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85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286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88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91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92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293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294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295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96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297" name="CustomShape 20"/>
          <p:cNvSpPr/>
          <p:nvPr/>
        </p:nvSpPr>
        <p:spPr>
          <a:xfrm>
            <a:off x="720000" y="93600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301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302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303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304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305" name="CustomShape 28"/>
          <p:cNvSpPr/>
          <p:nvPr/>
        </p:nvSpPr>
        <p:spPr>
          <a:xfrm>
            <a:off x="792000" y="4549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Mes Sorties</a:t>
            </a:r>
            <a:endParaRPr/>
          </a:p>
        </p:txBody>
      </p:sp>
      <p:sp>
        <p:nvSpPr>
          <p:cNvPr id="308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7"/>
          <p:cNvSpPr/>
          <p:nvPr/>
        </p:nvSpPr>
        <p:spPr>
          <a:xfrm>
            <a:off x="1008000" y="1901160"/>
            <a:ext cx="554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sorties auxquels vous avez participé :</a:t>
            </a:r>
            <a:endParaRPr/>
          </a:p>
        </p:txBody>
      </p:sp>
      <p:sp>
        <p:nvSpPr>
          <p:cNvPr id="313" name="Line 8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>
            <a:off x="1008000" y="280800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15" name="Line 10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11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2"/>
          <p:cNvSpPr/>
          <p:nvPr/>
        </p:nvSpPr>
        <p:spPr>
          <a:xfrm>
            <a:off x="7848000" y="280800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318" name="CustomShape 13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19" name="CustomShape 14"/>
          <p:cNvSpPr/>
          <p:nvPr/>
        </p:nvSpPr>
        <p:spPr>
          <a:xfrm>
            <a:off x="7776000" y="36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320" name="CustomShape 15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21" name="CustomShape 16"/>
          <p:cNvSpPr/>
          <p:nvPr/>
        </p:nvSpPr>
        <p:spPr>
          <a:xfrm>
            <a:off x="7776000" y="456516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pic>
        <p:nvPicPr>
          <p:cNvPr id="322" name="Image 339" descr=""/>
          <p:cNvPicPr/>
          <p:nvPr/>
        </p:nvPicPr>
        <p:blipFill>
          <a:blip r:embed="rId1"/>
          <a:stretch/>
        </p:blipFill>
        <p:spPr>
          <a:xfrm>
            <a:off x="6768000" y="2520000"/>
            <a:ext cx="1366920" cy="1024920"/>
          </a:xfrm>
          <a:prstGeom prst="rect">
            <a:avLst/>
          </a:prstGeom>
          <a:ln>
            <a:noFill/>
          </a:ln>
        </p:spPr>
      </p:pic>
      <p:pic>
        <p:nvPicPr>
          <p:cNvPr id="323" name="Image 340" descr=""/>
          <p:cNvPicPr/>
          <p:nvPr/>
        </p:nvPicPr>
        <p:blipFill>
          <a:blip r:embed="rId2"/>
          <a:stretch/>
        </p:blipFill>
        <p:spPr>
          <a:xfrm>
            <a:off x="6768000" y="3384000"/>
            <a:ext cx="1366920" cy="1024920"/>
          </a:xfrm>
          <a:prstGeom prst="rect">
            <a:avLst/>
          </a:prstGeom>
          <a:ln>
            <a:noFill/>
          </a:ln>
        </p:spPr>
      </p:pic>
      <p:pic>
        <p:nvPicPr>
          <p:cNvPr id="324" name="Image 341" descr=""/>
          <p:cNvPicPr/>
          <p:nvPr/>
        </p:nvPicPr>
        <p:blipFill>
          <a:blip r:embed="rId3"/>
          <a:stretch/>
        </p:blipFill>
        <p:spPr>
          <a:xfrm>
            <a:off x="6768000" y="4325400"/>
            <a:ext cx="1366920" cy="1024920"/>
          </a:xfrm>
          <a:prstGeom prst="rect">
            <a:avLst/>
          </a:prstGeom>
          <a:ln>
            <a:noFill/>
          </a:ln>
        </p:spPr>
      </p:pic>
      <p:sp>
        <p:nvSpPr>
          <p:cNvPr id="325" name="CustomShape 17"/>
          <p:cNvSpPr/>
          <p:nvPr/>
        </p:nvSpPr>
        <p:spPr>
          <a:xfrm>
            <a:off x="2592000" y="2232000"/>
            <a:ext cx="4678920" cy="295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Êtes-vous sur de vouloir payer ?</a:t>
            </a:r>
            <a:endParaRPr/>
          </a:p>
        </p:txBody>
      </p:sp>
      <p:sp>
        <p:nvSpPr>
          <p:cNvPr id="326" name="CustomShape 18"/>
          <p:cNvSpPr/>
          <p:nvPr/>
        </p:nvSpPr>
        <p:spPr>
          <a:xfrm>
            <a:off x="2808000" y="453600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327" name="CustomShape 19"/>
          <p:cNvSpPr/>
          <p:nvPr/>
        </p:nvSpPr>
        <p:spPr>
          <a:xfrm>
            <a:off x="5472000" y="453636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330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335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336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338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41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342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343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44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345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46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347" name="CustomShape 20"/>
          <p:cNvSpPr/>
          <p:nvPr/>
        </p:nvSpPr>
        <p:spPr>
          <a:xfrm>
            <a:off x="720000" y="93600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351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352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353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354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355" name="CustomShape 28"/>
          <p:cNvSpPr/>
          <p:nvPr/>
        </p:nvSpPr>
        <p:spPr>
          <a:xfrm>
            <a:off x="792000" y="4549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358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9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65" name="CustomShape 10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66" name="CustomShape 11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67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3"/>
          <p:cNvSpPr/>
          <p:nvPr/>
        </p:nvSpPr>
        <p:spPr>
          <a:xfrm>
            <a:off x="1008000" y="28083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69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5"/>
          <p:cNvSpPr/>
          <p:nvPr/>
        </p:nvSpPr>
        <p:spPr>
          <a:xfrm>
            <a:off x="1008000" y="19731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371" name="CustomShape 16"/>
          <p:cNvSpPr/>
          <p:nvPr/>
        </p:nvSpPr>
        <p:spPr>
          <a:xfrm>
            <a:off x="7632000" y="5040000"/>
            <a:ext cx="502920" cy="50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372" name="Image 389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373" name="Image 390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374" name="Image 391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1640" cy="502920"/>
          </a:xfrm>
          <a:prstGeom prst="rect">
            <a:avLst/>
          </a:prstGeom>
          <a:ln>
            <a:noFill/>
          </a:ln>
        </p:spPr>
      </p:pic>
      <p:pic>
        <p:nvPicPr>
          <p:cNvPr id="375" name="Image 392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1640" cy="5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Ajouter un Sortie</a:t>
            </a:r>
            <a:endParaRPr/>
          </a:p>
        </p:txBody>
      </p:sp>
      <p:sp>
        <p:nvSpPr>
          <p:cNvPr id="378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 :</a:t>
            </a:r>
            <a:endParaRPr/>
          </a:p>
        </p:txBody>
      </p:sp>
      <p:sp>
        <p:nvSpPr>
          <p:cNvPr id="382" name="Line 7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8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Destination :</a:t>
            </a:r>
            <a:endParaRPr/>
          </a:p>
        </p:txBody>
      </p:sp>
      <p:sp>
        <p:nvSpPr>
          <p:cNvPr id="384" name="Line 9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0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1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retour :</a:t>
            </a:r>
            <a:endParaRPr/>
          </a:p>
        </p:txBody>
      </p:sp>
      <p:sp>
        <p:nvSpPr>
          <p:cNvPr id="387" name="CustomShape 12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aller:</a:t>
            </a:r>
            <a:endParaRPr/>
          </a:p>
        </p:txBody>
      </p:sp>
      <p:sp>
        <p:nvSpPr>
          <p:cNvPr id="388" name="CustomShape 13"/>
          <p:cNvSpPr/>
          <p:nvPr/>
        </p:nvSpPr>
        <p:spPr>
          <a:xfrm>
            <a:off x="3672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4"/>
          <p:cNvSpPr/>
          <p:nvPr/>
        </p:nvSpPr>
        <p:spPr>
          <a:xfrm>
            <a:off x="3672000" y="3701160"/>
            <a:ext cx="287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5"/>
          <p:cNvSpPr/>
          <p:nvPr/>
        </p:nvSpPr>
        <p:spPr>
          <a:xfrm>
            <a:off x="3672000" y="463104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16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8"/>
          <p:cNvSpPr/>
          <p:nvPr/>
        </p:nvSpPr>
        <p:spPr>
          <a:xfrm>
            <a:off x="1008000" y="543672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aller :</a:t>
            </a:r>
            <a:endParaRPr/>
          </a:p>
        </p:txBody>
      </p:sp>
      <p:sp>
        <p:nvSpPr>
          <p:cNvPr id="394" name="Line 19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20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21"/>
          <p:cNvSpPr/>
          <p:nvPr/>
        </p:nvSpPr>
        <p:spPr>
          <a:xfrm>
            <a:off x="3672000" y="2232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22"/>
          <p:cNvSpPr/>
          <p:nvPr/>
        </p:nvSpPr>
        <p:spPr>
          <a:xfrm>
            <a:off x="3672000" y="4968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3"/>
          <p:cNvSpPr/>
          <p:nvPr/>
        </p:nvSpPr>
        <p:spPr>
          <a:xfrm>
            <a:off x="3600720" y="1872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19/10/2016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Ajouter un Sortie</a:t>
            </a:r>
            <a:endParaRPr/>
          </a:p>
        </p:txBody>
      </p:sp>
      <p:sp>
        <p:nvSpPr>
          <p:cNvPr id="401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6"/>
          <p:cNvSpPr/>
          <p:nvPr/>
        </p:nvSpPr>
        <p:spPr>
          <a:xfrm>
            <a:off x="1008000" y="1901160"/>
            <a:ext cx="3310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retours :</a:t>
            </a:r>
            <a:endParaRPr/>
          </a:p>
        </p:txBody>
      </p:sp>
      <p:sp>
        <p:nvSpPr>
          <p:cNvPr id="405" name="Line 7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8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9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0"/>
          <p:cNvSpPr/>
          <p:nvPr/>
        </p:nvSpPr>
        <p:spPr>
          <a:xfrm>
            <a:off x="1008360" y="2813040"/>
            <a:ext cx="3310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 :</a:t>
            </a:r>
            <a:endParaRPr/>
          </a:p>
        </p:txBody>
      </p:sp>
      <p:sp>
        <p:nvSpPr>
          <p:cNvPr id="409" name="CustomShape 11"/>
          <p:cNvSpPr/>
          <p:nvPr/>
        </p:nvSpPr>
        <p:spPr>
          <a:xfrm>
            <a:off x="2592000" y="2813040"/>
            <a:ext cx="5831280" cy="426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2"/>
          <p:cNvSpPr/>
          <p:nvPr/>
        </p:nvSpPr>
        <p:spPr>
          <a:xfrm>
            <a:off x="7992000" y="2813040"/>
            <a:ext cx="0" cy="42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3"/>
          <p:cNvSpPr/>
          <p:nvPr/>
        </p:nvSpPr>
        <p:spPr>
          <a:xfrm flipH="1">
            <a:off x="8208000" y="2952000"/>
            <a:ext cx="14400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4"/>
          <p:cNvSpPr/>
          <p:nvPr/>
        </p:nvSpPr>
        <p:spPr>
          <a:xfrm>
            <a:off x="8064000" y="2952000"/>
            <a:ext cx="14400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5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6"/>
          <p:cNvSpPr/>
          <p:nvPr/>
        </p:nvSpPr>
        <p:spPr>
          <a:xfrm>
            <a:off x="2592000" y="3240000"/>
            <a:ext cx="5831280" cy="42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7"/>
          <p:cNvSpPr/>
          <p:nvPr/>
        </p:nvSpPr>
        <p:spPr>
          <a:xfrm>
            <a:off x="2592000" y="3240000"/>
            <a:ext cx="5831280" cy="426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cabossé</a:t>
            </a:r>
            <a:endParaRPr/>
          </a:p>
        </p:txBody>
      </p:sp>
      <p:sp>
        <p:nvSpPr>
          <p:cNvPr id="416" name="CustomShape 18"/>
          <p:cNvSpPr/>
          <p:nvPr/>
        </p:nvSpPr>
        <p:spPr>
          <a:xfrm>
            <a:off x="1008360" y="3821040"/>
            <a:ext cx="3310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Personnes :</a:t>
            </a:r>
            <a:endParaRPr/>
          </a:p>
        </p:txBody>
      </p:sp>
      <p:sp>
        <p:nvSpPr>
          <p:cNvPr id="417" name="CustomShape 19"/>
          <p:cNvSpPr/>
          <p:nvPr/>
        </p:nvSpPr>
        <p:spPr>
          <a:xfrm>
            <a:off x="2736000" y="382104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18" name="CustomShape 20"/>
          <p:cNvSpPr/>
          <p:nvPr/>
        </p:nvSpPr>
        <p:spPr>
          <a:xfrm>
            <a:off x="2521080" y="1840680"/>
            <a:ext cx="4678920" cy="3887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1"/>
          <p:cNvSpPr/>
          <p:nvPr/>
        </p:nvSpPr>
        <p:spPr>
          <a:xfrm>
            <a:off x="2808360" y="1944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 Mazur </a:t>
            </a:r>
            <a:endParaRPr/>
          </a:p>
        </p:txBody>
      </p:sp>
      <p:sp>
        <p:nvSpPr>
          <p:cNvPr id="420" name="Line 22"/>
          <p:cNvSpPr/>
          <p:nvPr/>
        </p:nvSpPr>
        <p:spPr>
          <a:xfrm>
            <a:off x="2592000" y="2520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3"/>
          <p:cNvSpPr/>
          <p:nvPr/>
        </p:nvSpPr>
        <p:spPr>
          <a:xfrm>
            <a:off x="2808360" y="2628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Marie Laporte</a:t>
            </a:r>
            <a:endParaRPr/>
          </a:p>
        </p:txBody>
      </p:sp>
      <p:sp>
        <p:nvSpPr>
          <p:cNvPr id="422" name="Line 24"/>
          <p:cNvSpPr/>
          <p:nvPr/>
        </p:nvSpPr>
        <p:spPr>
          <a:xfrm>
            <a:off x="2592360" y="3168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5"/>
          <p:cNvSpPr/>
          <p:nvPr/>
        </p:nvSpPr>
        <p:spPr>
          <a:xfrm>
            <a:off x="2808360" y="3312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 Doe</a:t>
            </a:r>
            <a:endParaRPr/>
          </a:p>
        </p:txBody>
      </p:sp>
      <p:sp>
        <p:nvSpPr>
          <p:cNvPr id="424" name="Line 26"/>
          <p:cNvSpPr/>
          <p:nvPr/>
        </p:nvSpPr>
        <p:spPr>
          <a:xfrm>
            <a:off x="2592720" y="3816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7"/>
          <p:cNvSpPr/>
          <p:nvPr/>
        </p:nvSpPr>
        <p:spPr>
          <a:xfrm>
            <a:off x="2808360" y="3924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Hunting</a:t>
            </a:r>
            <a:endParaRPr/>
          </a:p>
        </p:txBody>
      </p:sp>
      <p:sp>
        <p:nvSpPr>
          <p:cNvPr id="426" name="Line 28"/>
          <p:cNvSpPr/>
          <p:nvPr/>
        </p:nvSpPr>
        <p:spPr>
          <a:xfrm>
            <a:off x="2593080" y="4428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9"/>
          <p:cNvSpPr/>
          <p:nvPr/>
        </p:nvSpPr>
        <p:spPr>
          <a:xfrm>
            <a:off x="2808360" y="4500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Robin Damon</a:t>
            </a:r>
            <a:endParaRPr/>
          </a:p>
        </p:txBody>
      </p:sp>
      <p:sp>
        <p:nvSpPr>
          <p:cNvPr id="428" name="CustomShape 30"/>
          <p:cNvSpPr/>
          <p:nvPr/>
        </p:nvSpPr>
        <p:spPr>
          <a:xfrm>
            <a:off x="5472000" y="511272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429" name="CustomShape 31"/>
          <p:cNvSpPr/>
          <p:nvPr/>
        </p:nvSpPr>
        <p:spPr>
          <a:xfrm>
            <a:off x="2808360" y="511272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30" name="Line 32"/>
          <p:cNvSpPr/>
          <p:nvPr/>
        </p:nvSpPr>
        <p:spPr>
          <a:xfrm>
            <a:off x="2593440" y="5004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3"/>
          <p:cNvSpPr/>
          <p:nvPr/>
        </p:nvSpPr>
        <p:spPr>
          <a:xfrm>
            <a:off x="2736000" y="2088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4"/>
          <p:cNvSpPr/>
          <p:nvPr/>
        </p:nvSpPr>
        <p:spPr>
          <a:xfrm>
            <a:off x="2736000" y="2736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5"/>
          <p:cNvSpPr/>
          <p:nvPr/>
        </p:nvSpPr>
        <p:spPr>
          <a:xfrm>
            <a:off x="2736000" y="3384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6"/>
          <p:cNvSpPr/>
          <p:nvPr/>
        </p:nvSpPr>
        <p:spPr>
          <a:xfrm>
            <a:off x="2736000" y="3996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7"/>
          <p:cNvSpPr/>
          <p:nvPr/>
        </p:nvSpPr>
        <p:spPr>
          <a:xfrm>
            <a:off x="2736000" y="4608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38"/>
          <p:cNvSpPr/>
          <p:nvPr/>
        </p:nvSpPr>
        <p:spPr>
          <a:xfrm flipV="1">
            <a:off x="2736000" y="2738880"/>
            <a:ext cx="216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39"/>
          <p:cNvSpPr/>
          <p:nvPr/>
        </p:nvSpPr>
        <p:spPr>
          <a:xfrm>
            <a:off x="2736000" y="2738880"/>
            <a:ext cx="216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40"/>
          <p:cNvSpPr/>
          <p:nvPr/>
        </p:nvSpPr>
        <p:spPr>
          <a:xfrm flipV="1">
            <a:off x="2734560" y="3996000"/>
            <a:ext cx="216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41"/>
          <p:cNvSpPr/>
          <p:nvPr/>
        </p:nvSpPr>
        <p:spPr>
          <a:xfrm>
            <a:off x="2734560" y="3996000"/>
            <a:ext cx="216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>
                <p:childTnLst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442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9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49" name="CustomShape 10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450" name="CustomShape 11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51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3"/>
          <p:cNvSpPr/>
          <p:nvPr/>
        </p:nvSpPr>
        <p:spPr>
          <a:xfrm>
            <a:off x="1008000" y="28083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53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5"/>
          <p:cNvSpPr/>
          <p:nvPr/>
        </p:nvSpPr>
        <p:spPr>
          <a:xfrm>
            <a:off x="1008000" y="19731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455" name="CustomShape 16"/>
          <p:cNvSpPr/>
          <p:nvPr/>
        </p:nvSpPr>
        <p:spPr>
          <a:xfrm>
            <a:off x="7632000" y="5040000"/>
            <a:ext cx="502920" cy="50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456" name="Image 472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457" name="Image 473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458" name="Image 474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1640" cy="502920"/>
          </a:xfrm>
          <a:prstGeom prst="rect">
            <a:avLst/>
          </a:prstGeom>
          <a:ln>
            <a:noFill/>
          </a:ln>
        </p:spPr>
      </p:pic>
      <p:pic>
        <p:nvPicPr>
          <p:cNvPr id="459" name="Image 475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1640" cy="5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S'enregistrer</a:t>
            </a:r>
            <a:endParaRPr/>
          </a:p>
        </p:txBody>
      </p:sp>
      <p:sp>
        <p:nvSpPr>
          <p:cNvPr id="41" name="Line 2"/>
          <p:cNvSpPr/>
          <p:nvPr/>
        </p:nvSpPr>
        <p:spPr>
          <a:xfrm>
            <a:off x="3240000" y="3600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1008000" y="201600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 :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1008000" y="262116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1008000" y="3269160"/>
            <a:ext cx="2086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45" name="Line 6"/>
          <p:cNvSpPr/>
          <p:nvPr/>
        </p:nvSpPr>
        <p:spPr>
          <a:xfrm>
            <a:off x="3240000" y="2952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7"/>
          <p:cNvSpPr/>
          <p:nvPr/>
        </p:nvSpPr>
        <p:spPr>
          <a:xfrm>
            <a:off x="3240000" y="2304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>
            <a:off x="1152000" y="478800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1008000" y="3924000"/>
            <a:ext cx="172656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paypal:</a:t>
            </a:r>
            <a:endParaRPr/>
          </a:p>
        </p:txBody>
      </p:sp>
      <p:sp>
        <p:nvSpPr>
          <p:cNvPr id="49" name="Line 10"/>
          <p:cNvSpPr/>
          <p:nvPr/>
        </p:nvSpPr>
        <p:spPr>
          <a:xfrm>
            <a:off x="3240000" y="4248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Editer Sortie Thang-Ka</a:t>
            </a:r>
            <a:endParaRPr/>
          </a:p>
        </p:txBody>
      </p:sp>
      <p:sp>
        <p:nvSpPr>
          <p:cNvPr id="462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 :</a:t>
            </a:r>
            <a:endParaRPr/>
          </a:p>
        </p:txBody>
      </p:sp>
      <p:sp>
        <p:nvSpPr>
          <p:cNvPr id="466" name="Line 7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8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Destination :</a:t>
            </a:r>
            <a:endParaRPr/>
          </a:p>
        </p:txBody>
      </p:sp>
      <p:sp>
        <p:nvSpPr>
          <p:cNvPr id="468" name="Line 9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0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1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retour :</a:t>
            </a:r>
            <a:endParaRPr/>
          </a:p>
        </p:txBody>
      </p:sp>
      <p:sp>
        <p:nvSpPr>
          <p:cNvPr id="471" name="CustomShape 12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aller:</a:t>
            </a:r>
            <a:endParaRPr/>
          </a:p>
        </p:txBody>
      </p:sp>
      <p:sp>
        <p:nvSpPr>
          <p:cNvPr id="472" name="CustomShape 13"/>
          <p:cNvSpPr/>
          <p:nvPr/>
        </p:nvSpPr>
        <p:spPr>
          <a:xfrm>
            <a:off x="3672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Thang-ka</a:t>
            </a:r>
            <a:endParaRPr/>
          </a:p>
        </p:txBody>
      </p:sp>
      <p:sp>
        <p:nvSpPr>
          <p:cNvPr id="473" name="CustomShape 14"/>
          <p:cNvSpPr/>
          <p:nvPr/>
        </p:nvSpPr>
        <p:spPr>
          <a:xfrm>
            <a:off x="3672000" y="3701160"/>
            <a:ext cx="287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km</a:t>
            </a:r>
            <a:endParaRPr/>
          </a:p>
        </p:txBody>
      </p:sp>
      <p:sp>
        <p:nvSpPr>
          <p:cNvPr id="474" name="CustomShape 15"/>
          <p:cNvSpPr/>
          <p:nvPr/>
        </p:nvSpPr>
        <p:spPr>
          <a:xfrm>
            <a:off x="3672000" y="463104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km</a:t>
            </a:r>
            <a:endParaRPr/>
          </a:p>
        </p:txBody>
      </p:sp>
      <p:sp>
        <p:nvSpPr>
          <p:cNvPr id="475" name="Line 16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8"/>
          <p:cNvSpPr/>
          <p:nvPr/>
        </p:nvSpPr>
        <p:spPr>
          <a:xfrm>
            <a:off x="1008000" y="543672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aller :</a:t>
            </a:r>
            <a:endParaRPr/>
          </a:p>
        </p:txBody>
      </p:sp>
      <p:sp>
        <p:nvSpPr>
          <p:cNvPr id="478" name="Line 19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0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1"/>
          <p:cNvSpPr/>
          <p:nvPr/>
        </p:nvSpPr>
        <p:spPr>
          <a:xfrm>
            <a:off x="3672000" y="2232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22"/>
          <p:cNvSpPr/>
          <p:nvPr/>
        </p:nvSpPr>
        <p:spPr>
          <a:xfrm>
            <a:off x="3672000" y="4968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3"/>
          <p:cNvSpPr/>
          <p:nvPr/>
        </p:nvSpPr>
        <p:spPr>
          <a:xfrm>
            <a:off x="3672000" y="1836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20/11/2016</a:t>
            </a:r>
            <a:endParaRPr/>
          </a:p>
        </p:txBody>
      </p:sp>
      <p:sp>
        <p:nvSpPr>
          <p:cNvPr id="483" name="CustomShape 24"/>
          <p:cNvSpPr/>
          <p:nvPr/>
        </p:nvSpPr>
        <p:spPr>
          <a:xfrm>
            <a:off x="3672360" y="5400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32,5 €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Editer Sortie Thang-Ka</a:t>
            </a:r>
            <a:endParaRPr/>
          </a:p>
        </p:txBody>
      </p:sp>
      <p:sp>
        <p:nvSpPr>
          <p:cNvPr id="486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6"/>
          <p:cNvSpPr/>
          <p:nvPr/>
        </p:nvSpPr>
        <p:spPr>
          <a:xfrm>
            <a:off x="1008000" y="1901160"/>
            <a:ext cx="3310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retours :</a:t>
            </a:r>
            <a:endParaRPr/>
          </a:p>
        </p:txBody>
      </p:sp>
      <p:sp>
        <p:nvSpPr>
          <p:cNvPr id="490" name="Line 7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8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9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0"/>
          <p:cNvSpPr/>
          <p:nvPr/>
        </p:nvSpPr>
        <p:spPr>
          <a:xfrm>
            <a:off x="1008360" y="2813040"/>
            <a:ext cx="3310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 :</a:t>
            </a:r>
            <a:endParaRPr/>
          </a:p>
        </p:txBody>
      </p:sp>
      <p:sp>
        <p:nvSpPr>
          <p:cNvPr id="494" name="CustomShape 11"/>
          <p:cNvSpPr/>
          <p:nvPr/>
        </p:nvSpPr>
        <p:spPr>
          <a:xfrm>
            <a:off x="2592000" y="2813040"/>
            <a:ext cx="5831280" cy="42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12"/>
          <p:cNvSpPr/>
          <p:nvPr/>
        </p:nvSpPr>
        <p:spPr>
          <a:xfrm>
            <a:off x="7992000" y="2813040"/>
            <a:ext cx="0" cy="4269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13"/>
          <p:cNvSpPr/>
          <p:nvPr/>
        </p:nvSpPr>
        <p:spPr>
          <a:xfrm flipH="1">
            <a:off x="8208000" y="2952000"/>
            <a:ext cx="144000" cy="1440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4"/>
          <p:cNvSpPr/>
          <p:nvPr/>
        </p:nvSpPr>
        <p:spPr>
          <a:xfrm>
            <a:off x="8064000" y="2952000"/>
            <a:ext cx="144000" cy="1440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15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6"/>
          <p:cNvSpPr/>
          <p:nvPr/>
        </p:nvSpPr>
        <p:spPr>
          <a:xfrm>
            <a:off x="2592000" y="2813040"/>
            <a:ext cx="58312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</a:t>
            </a:r>
            <a:endParaRPr/>
          </a:p>
        </p:txBody>
      </p:sp>
      <p:sp>
        <p:nvSpPr>
          <p:cNvPr id="500" name="CustomShape 17"/>
          <p:cNvSpPr/>
          <p:nvPr/>
        </p:nvSpPr>
        <p:spPr>
          <a:xfrm>
            <a:off x="1008360" y="3821040"/>
            <a:ext cx="3310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Personnes :</a:t>
            </a:r>
            <a:endParaRPr/>
          </a:p>
        </p:txBody>
      </p:sp>
      <p:sp>
        <p:nvSpPr>
          <p:cNvPr id="501" name="CustomShape 18"/>
          <p:cNvSpPr/>
          <p:nvPr/>
        </p:nvSpPr>
        <p:spPr>
          <a:xfrm>
            <a:off x="2736000" y="382104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502" name="CustomShape 19"/>
          <p:cNvSpPr/>
          <p:nvPr/>
        </p:nvSpPr>
        <p:spPr>
          <a:xfrm>
            <a:off x="4319640" y="1836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32 €</a:t>
            </a:r>
            <a:endParaRPr/>
          </a:p>
        </p:txBody>
      </p:sp>
      <p:sp>
        <p:nvSpPr>
          <p:cNvPr id="503" name="CustomShape 20"/>
          <p:cNvSpPr/>
          <p:nvPr/>
        </p:nvSpPr>
        <p:spPr>
          <a:xfrm>
            <a:off x="2521080" y="1841760"/>
            <a:ext cx="4678920" cy="3887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1"/>
          <p:cNvSpPr/>
          <p:nvPr/>
        </p:nvSpPr>
        <p:spPr>
          <a:xfrm>
            <a:off x="2808360" y="1944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 Mazur </a:t>
            </a:r>
            <a:endParaRPr/>
          </a:p>
        </p:txBody>
      </p:sp>
      <p:sp>
        <p:nvSpPr>
          <p:cNvPr id="505" name="CustomShape 22"/>
          <p:cNvSpPr/>
          <p:nvPr/>
        </p:nvSpPr>
        <p:spPr>
          <a:xfrm>
            <a:off x="2808360" y="2628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Marie Laporte</a:t>
            </a:r>
            <a:endParaRPr/>
          </a:p>
        </p:txBody>
      </p:sp>
      <p:sp>
        <p:nvSpPr>
          <p:cNvPr id="506" name="CustomShape 23"/>
          <p:cNvSpPr/>
          <p:nvPr/>
        </p:nvSpPr>
        <p:spPr>
          <a:xfrm>
            <a:off x="2808360" y="3312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 Doe</a:t>
            </a:r>
            <a:endParaRPr/>
          </a:p>
        </p:txBody>
      </p:sp>
      <p:sp>
        <p:nvSpPr>
          <p:cNvPr id="507" name="CustomShape 24"/>
          <p:cNvSpPr/>
          <p:nvPr/>
        </p:nvSpPr>
        <p:spPr>
          <a:xfrm>
            <a:off x="2808360" y="3924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Hunting</a:t>
            </a:r>
            <a:endParaRPr/>
          </a:p>
        </p:txBody>
      </p:sp>
      <p:sp>
        <p:nvSpPr>
          <p:cNvPr id="508" name="CustomShape 25"/>
          <p:cNvSpPr/>
          <p:nvPr/>
        </p:nvSpPr>
        <p:spPr>
          <a:xfrm>
            <a:off x="2808360" y="450000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Robin Damon</a:t>
            </a:r>
            <a:endParaRPr/>
          </a:p>
        </p:txBody>
      </p:sp>
      <p:sp>
        <p:nvSpPr>
          <p:cNvPr id="509" name="CustomShape 26"/>
          <p:cNvSpPr/>
          <p:nvPr/>
        </p:nvSpPr>
        <p:spPr>
          <a:xfrm>
            <a:off x="2808360" y="511308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510" name="CustomShape 27"/>
          <p:cNvSpPr/>
          <p:nvPr/>
        </p:nvSpPr>
        <p:spPr>
          <a:xfrm>
            <a:off x="5472000" y="511308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511" name="Line 28"/>
          <p:cNvSpPr/>
          <p:nvPr/>
        </p:nvSpPr>
        <p:spPr>
          <a:xfrm>
            <a:off x="2592360" y="2520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9"/>
          <p:cNvSpPr/>
          <p:nvPr/>
        </p:nvSpPr>
        <p:spPr>
          <a:xfrm>
            <a:off x="2592720" y="3168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0"/>
          <p:cNvSpPr/>
          <p:nvPr/>
        </p:nvSpPr>
        <p:spPr>
          <a:xfrm>
            <a:off x="2593080" y="3816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1"/>
          <p:cNvSpPr/>
          <p:nvPr/>
        </p:nvSpPr>
        <p:spPr>
          <a:xfrm>
            <a:off x="2593440" y="4428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2"/>
          <p:cNvSpPr/>
          <p:nvPr/>
        </p:nvSpPr>
        <p:spPr>
          <a:xfrm>
            <a:off x="2593800" y="5004000"/>
            <a:ext cx="467964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3"/>
          <p:cNvSpPr/>
          <p:nvPr/>
        </p:nvSpPr>
        <p:spPr>
          <a:xfrm>
            <a:off x="2736000" y="2088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4"/>
          <p:cNvSpPr/>
          <p:nvPr/>
        </p:nvSpPr>
        <p:spPr>
          <a:xfrm>
            <a:off x="2736000" y="3384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800" spc="-1">
                <a:latin typeface="Arial"/>
              </a:rPr>
              <a:t>n</a:t>
            </a:r>
            <a:endParaRPr/>
          </a:p>
        </p:txBody>
      </p:sp>
      <p:sp>
        <p:nvSpPr>
          <p:cNvPr id="518" name="CustomShape 35"/>
          <p:cNvSpPr/>
          <p:nvPr/>
        </p:nvSpPr>
        <p:spPr>
          <a:xfrm>
            <a:off x="2736000" y="4608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36"/>
          <p:cNvSpPr/>
          <p:nvPr/>
        </p:nvSpPr>
        <p:spPr>
          <a:xfrm flipV="1">
            <a:off x="2736000" y="2738880"/>
            <a:ext cx="216000" cy="2160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7"/>
          <p:cNvSpPr/>
          <p:nvPr/>
        </p:nvSpPr>
        <p:spPr>
          <a:xfrm>
            <a:off x="2734200" y="272412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8"/>
          <p:cNvSpPr/>
          <p:nvPr/>
        </p:nvSpPr>
        <p:spPr>
          <a:xfrm>
            <a:off x="2734200" y="4032000"/>
            <a:ext cx="215280" cy="21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524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9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31" name="CustomShape 10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532" name="CustomShape 11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33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3"/>
          <p:cNvSpPr/>
          <p:nvPr/>
        </p:nvSpPr>
        <p:spPr>
          <a:xfrm>
            <a:off x="1008000" y="28083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35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5"/>
          <p:cNvSpPr/>
          <p:nvPr/>
        </p:nvSpPr>
        <p:spPr>
          <a:xfrm>
            <a:off x="1008000" y="197316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537" name="CustomShape 16"/>
          <p:cNvSpPr/>
          <p:nvPr/>
        </p:nvSpPr>
        <p:spPr>
          <a:xfrm>
            <a:off x="7632000" y="5040000"/>
            <a:ext cx="502920" cy="50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538" name="Image 548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539" name="Image 549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540" name="Image 550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1640" cy="502920"/>
          </a:xfrm>
          <a:prstGeom prst="rect">
            <a:avLst/>
          </a:prstGeom>
          <a:ln>
            <a:noFill/>
          </a:ln>
        </p:spPr>
      </p:pic>
      <p:pic>
        <p:nvPicPr>
          <p:cNvPr id="541" name="Image 551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1640" cy="502920"/>
          </a:xfrm>
          <a:prstGeom prst="rect">
            <a:avLst/>
          </a:prstGeom>
          <a:ln>
            <a:noFill/>
          </a:ln>
        </p:spPr>
      </p:pic>
      <p:sp>
        <p:nvSpPr>
          <p:cNvPr id="542" name="CustomShape 17"/>
          <p:cNvSpPr/>
          <p:nvPr/>
        </p:nvSpPr>
        <p:spPr>
          <a:xfrm>
            <a:off x="2592000" y="2232000"/>
            <a:ext cx="4678920" cy="2950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Êtes-vous sur de vouloir supprimer ?</a:t>
            </a:r>
            <a:endParaRPr/>
          </a:p>
        </p:txBody>
      </p:sp>
      <p:sp>
        <p:nvSpPr>
          <p:cNvPr id="543" name="CustomShape 18"/>
          <p:cNvSpPr/>
          <p:nvPr/>
        </p:nvSpPr>
        <p:spPr>
          <a:xfrm>
            <a:off x="2808360" y="453600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544" name="CustomShape 19"/>
          <p:cNvSpPr/>
          <p:nvPr/>
        </p:nvSpPr>
        <p:spPr>
          <a:xfrm>
            <a:off x="5472360" y="4536360"/>
            <a:ext cx="1510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547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552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553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555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58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559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560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561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562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63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564" name="CustomShape 20"/>
          <p:cNvSpPr/>
          <p:nvPr/>
        </p:nvSpPr>
        <p:spPr>
          <a:xfrm>
            <a:off x="720000" y="93600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568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569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570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571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572" name="CustomShape 28"/>
          <p:cNvSpPr/>
          <p:nvPr/>
        </p:nvSpPr>
        <p:spPr>
          <a:xfrm>
            <a:off x="792000" y="4549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575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6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7"/>
          <p:cNvSpPr/>
          <p:nvPr/>
        </p:nvSpPr>
        <p:spPr>
          <a:xfrm>
            <a:off x="720000" y="2304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8"/>
          <p:cNvSpPr/>
          <p:nvPr/>
        </p:nvSpPr>
        <p:spPr>
          <a:xfrm>
            <a:off x="792000" y="1728000"/>
            <a:ext cx="8206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Novembre</a:t>
            </a:r>
            <a:endParaRPr/>
          </a:p>
        </p:txBody>
      </p:sp>
      <p:sp>
        <p:nvSpPr>
          <p:cNvPr id="581" name="CustomShape 9"/>
          <p:cNvSpPr/>
          <p:nvPr/>
        </p:nvSpPr>
        <p:spPr>
          <a:xfrm>
            <a:off x="7848000" y="1728000"/>
            <a:ext cx="934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0"/>
          <p:cNvSpPr/>
          <p:nvPr/>
        </p:nvSpPr>
        <p:spPr>
          <a:xfrm>
            <a:off x="1080000" y="1728000"/>
            <a:ext cx="93492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11"/>
          <p:cNvSpPr/>
          <p:nvPr/>
        </p:nvSpPr>
        <p:spPr>
          <a:xfrm>
            <a:off x="8064000" y="1980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12"/>
          <p:cNvSpPr/>
          <p:nvPr/>
        </p:nvSpPr>
        <p:spPr>
          <a:xfrm flipH="1">
            <a:off x="1296000" y="1980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85" name="Image 595" descr=""/>
          <p:cNvPicPr/>
          <p:nvPr/>
        </p:nvPicPr>
        <p:blipFill>
          <a:blip r:embed="rId1"/>
          <a:stretch/>
        </p:blipFill>
        <p:spPr>
          <a:xfrm>
            <a:off x="792000" y="2347560"/>
            <a:ext cx="8207280" cy="3771720"/>
          </a:xfrm>
          <a:prstGeom prst="rect">
            <a:avLst/>
          </a:prstGeom>
          <a:ln>
            <a:noFill/>
          </a:ln>
        </p:spPr>
      </p:pic>
      <p:sp>
        <p:nvSpPr>
          <p:cNvPr id="586" name="CustomShape 13"/>
          <p:cNvSpPr/>
          <p:nvPr/>
        </p:nvSpPr>
        <p:spPr>
          <a:xfrm>
            <a:off x="6696000" y="4032000"/>
            <a:ext cx="863640" cy="572760"/>
          </a:xfrm>
          <a:prstGeom prst="rect">
            <a:avLst/>
          </a:prstGeom>
          <a:solidFill>
            <a:srgbClr val="579d1c"/>
          </a:solidFill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4"/>
          <p:cNvSpPr/>
          <p:nvPr/>
        </p:nvSpPr>
        <p:spPr>
          <a:xfrm>
            <a:off x="6670800" y="4203000"/>
            <a:ext cx="1032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Thang-ka</a:t>
            </a:r>
            <a:endParaRPr/>
          </a:p>
        </p:txBody>
      </p:sp>
      <p:sp>
        <p:nvSpPr>
          <p:cNvPr id="588" name="CustomShape 15"/>
          <p:cNvSpPr/>
          <p:nvPr/>
        </p:nvSpPr>
        <p:spPr>
          <a:xfrm>
            <a:off x="6696000" y="4752000"/>
            <a:ext cx="863640" cy="572760"/>
          </a:xfrm>
          <a:prstGeom prst="rect">
            <a:avLst/>
          </a:prstGeom>
          <a:solidFill>
            <a:srgbClr val="579d1c"/>
          </a:solidFill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nodeType="mainSeq">
                <p:childTnLst>
                  <p:par>
                    <p:cTn id="201" fill="freeze">
                      <p:stCondLst>
                        <p:cond delay="indefinite"/>
                      </p:stCondLst>
                      <p:childTnLst>
                        <p:par>
                          <p:cTn id="202" fill="freeze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S'enregistrer</a:t>
            </a:r>
            <a:endParaRPr/>
          </a:p>
        </p:txBody>
      </p:sp>
      <p:sp>
        <p:nvSpPr>
          <p:cNvPr id="53" name="Line 3"/>
          <p:cNvSpPr/>
          <p:nvPr/>
        </p:nvSpPr>
        <p:spPr>
          <a:xfrm>
            <a:off x="3240000" y="3600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1008000" y="201600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 :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1008000" y="262116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56" name="CustomShape 6"/>
          <p:cNvSpPr/>
          <p:nvPr/>
        </p:nvSpPr>
        <p:spPr>
          <a:xfrm>
            <a:off x="1008000" y="3269160"/>
            <a:ext cx="2086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57" name="Line 7"/>
          <p:cNvSpPr/>
          <p:nvPr/>
        </p:nvSpPr>
        <p:spPr>
          <a:xfrm>
            <a:off x="3240000" y="2952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8"/>
          <p:cNvSpPr/>
          <p:nvPr/>
        </p:nvSpPr>
        <p:spPr>
          <a:xfrm>
            <a:off x="3240000" y="2304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1152000" y="478800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60" name="CustomShape 10"/>
          <p:cNvSpPr/>
          <p:nvPr/>
        </p:nvSpPr>
        <p:spPr>
          <a:xfrm>
            <a:off x="1008000" y="3924000"/>
            <a:ext cx="172656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paypal:</a:t>
            </a:r>
            <a:endParaRPr/>
          </a:p>
        </p:txBody>
      </p:sp>
      <p:sp>
        <p:nvSpPr>
          <p:cNvPr id="61" name="Line 11"/>
          <p:cNvSpPr/>
          <p:nvPr/>
        </p:nvSpPr>
        <p:spPr>
          <a:xfrm>
            <a:off x="3240000" y="4248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2"/>
          <p:cNvSpPr/>
          <p:nvPr/>
        </p:nvSpPr>
        <p:spPr>
          <a:xfrm>
            <a:off x="3240000" y="1901160"/>
            <a:ext cx="547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63" name="CustomShape 13"/>
          <p:cNvSpPr/>
          <p:nvPr/>
        </p:nvSpPr>
        <p:spPr>
          <a:xfrm>
            <a:off x="3240000" y="2549160"/>
            <a:ext cx="547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64" name="CustomShape 14"/>
          <p:cNvSpPr/>
          <p:nvPr/>
        </p:nvSpPr>
        <p:spPr>
          <a:xfrm>
            <a:off x="3240000" y="3195000"/>
            <a:ext cx="547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*****</a:t>
            </a:r>
            <a:endParaRPr/>
          </a:p>
        </p:txBody>
      </p:sp>
      <p:sp>
        <p:nvSpPr>
          <p:cNvPr id="65" name="CustomShape 15"/>
          <p:cNvSpPr/>
          <p:nvPr/>
        </p:nvSpPr>
        <p:spPr>
          <a:xfrm>
            <a:off x="3240000" y="3845160"/>
            <a:ext cx="547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admin@slatshare.fr</a:t>
            </a:r>
            <a:endParaRPr/>
          </a:p>
        </p:txBody>
      </p:sp>
      <p:sp>
        <p:nvSpPr>
          <p:cNvPr id="66" name="Line 16"/>
          <p:cNvSpPr/>
          <p:nvPr/>
        </p:nvSpPr>
        <p:spPr>
          <a:xfrm>
            <a:off x="3240000" y="2304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7"/>
          <p:cNvSpPr/>
          <p:nvPr/>
        </p:nvSpPr>
        <p:spPr>
          <a:xfrm>
            <a:off x="3240000" y="2952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8"/>
          <p:cNvSpPr/>
          <p:nvPr/>
        </p:nvSpPr>
        <p:spPr>
          <a:xfrm>
            <a:off x="3240000" y="3600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9"/>
          <p:cNvSpPr/>
          <p:nvPr/>
        </p:nvSpPr>
        <p:spPr>
          <a:xfrm>
            <a:off x="3240000" y="4248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S'identifier</a:t>
            </a:r>
            <a:endParaRPr/>
          </a:p>
        </p:txBody>
      </p:sp>
      <p:sp>
        <p:nvSpPr>
          <p:cNvPr id="72" name="Line 3"/>
          <p:cNvSpPr/>
          <p:nvPr/>
        </p:nvSpPr>
        <p:spPr>
          <a:xfrm>
            <a:off x="3240000" y="3060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1008000" y="208116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1008000" y="2729160"/>
            <a:ext cx="2086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75" name="Line 6"/>
          <p:cNvSpPr/>
          <p:nvPr/>
        </p:nvSpPr>
        <p:spPr>
          <a:xfrm>
            <a:off x="3240000" y="2412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1152000" y="360000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S'identifier</a:t>
            </a:r>
            <a:endParaRPr/>
          </a:p>
        </p:txBody>
      </p:sp>
      <p:sp>
        <p:nvSpPr>
          <p:cNvPr id="79" name="Line 3"/>
          <p:cNvSpPr/>
          <p:nvPr/>
        </p:nvSpPr>
        <p:spPr>
          <a:xfrm>
            <a:off x="3240000" y="3060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1008000" y="2081160"/>
            <a:ext cx="1582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>
            <a:off x="1008000" y="2729160"/>
            <a:ext cx="2086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82" name="Line 6"/>
          <p:cNvSpPr/>
          <p:nvPr/>
        </p:nvSpPr>
        <p:spPr>
          <a:xfrm>
            <a:off x="3240000" y="2412000"/>
            <a:ext cx="5400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1152000" y="360000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3240000" y="2009160"/>
            <a:ext cx="40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3240000" y="2664000"/>
            <a:ext cx="40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*****</a:t>
            </a:r>
            <a:endParaRPr/>
          </a:p>
        </p:txBody>
      </p:sp>
      <p:sp>
        <p:nvSpPr>
          <p:cNvPr id="86" name="Line 10"/>
          <p:cNvSpPr/>
          <p:nvPr/>
        </p:nvSpPr>
        <p:spPr>
          <a:xfrm>
            <a:off x="3240000" y="2412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1"/>
          <p:cNvSpPr/>
          <p:nvPr/>
        </p:nvSpPr>
        <p:spPr>
          <a:xfrm>
            <a:off x="3240000" y="3060000"/>
            <a:ext cx="54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90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96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98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01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02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103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104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105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06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107" name="CustomShape 20"/>
          <p:cNvSpPr/>
          <p:nvPr/>
        </p:nvSpPr>
        <p:spPr>
          <a:xfrm>
            <a:off x="720000" y="93708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111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112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113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114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123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25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28" name="CustomShape 14"/>
          <p:cNvSpPr/>
          <p:nvPr/>
        </p:nvSpPr>
        <p:spPr>
          <a:xfrm>
            <a:off x="1008000" y="28083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29" name="CustomShape 15"/>
          <p:cNvSpPr/>
          <p:nvPr/>
        </p:nvSpPr>
        <p:spPr>
          <a:xfrm>
            <a:off x="7848000" y="3701160"/>
            <a:ext cx="1006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130" name="CustomShape 16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131" name="CustomShape 17"/>
          <p:cNvSpPr/>
          <p:nvPr/>
        </p:nvSpPr>
        <p:spPr>
          <a:xfrm>
            <a:off x="7776000" y="4608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132" name="CustomShape 18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33" name="CustomShape 19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134" name="CustomShape 20"/>
          <p:cNvSpPr/>
          <p:nvPr/>
        </p:nvSpPr>
        <p:spPr>
          <a:xfrm>
            <a:off x="720000" y="936000"/>
            <a:ext cx="2590920" cy="525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3"/>
          <p:cNvSpPr/>
          <p:nvPr/>
        </p:nvSpPr>
        <p:spPr>
          <a:xfrm>
            <a:off x="792000" y="201600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138" name="CustomShape 24"/>
          <p:cNvSpPr/>
          <p:nvPr/>
        </p:nvSpPr>
        <p:spPr>
          <a:xfrm>
            <a:off x="792000" y="253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139" name="CustomShape 25"/>
          <p:cNvSpPr/>
          <p:nvPr/>
        </p:nvSpPr>
        <p:spPr>
          <a:xfrm>
            <a:off x="792000" y="3073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140" name="CustomShape 26"/>
          <p:cNvSpPr/>
          <p:nvPr/>
        </p:nvSpPr>
        <p:spPr>
          <a:xfrm>
            <a:off x="792000" y="3577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141" name="CustomShape 27"/>
          <p:cNvSpPr/>
          <p:nvPr/>
        </p:nvSpPr>
        <p:spPr>
          <a:xfrm>
            <a:off x="792000" y="4045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142" name="CustomShape 28"/>
          <p:cNvSpPr/>
          <p:nvPr/>
        </p:nvSpPr>
        <p:spPr>
          <a:xfrm>
            <a:off x="792000" y="4549680"/>
            <a:ext cx="237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Profils</a:t>
            </a:r>
            <a:endParaRPr/>
          </a:p>
        </p:txBody>
      </p:sp>
      <p:sp>
        <p:nvSpPr>
          <p:cNvPr id="145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7560000" y="1901160"/>
            <a:ext cx="1294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-19,99 €</a:t>
            </a:r>
            <a:endParaRPr/>
          </a:p>
        </p:txBody>
      </p:sp>
      <p:sp>
        <p:nvSpPr>
          <p:cNvPr id="149" name="CustomShape 7"/>
          <p:cNvSpPr/>
          <p:nvPr/>
        </p:nvSpPr>
        <p:spPr>
          <a:xfrm>
            <a:off x="1008000" y="1901160"/>
            <a:ext cx="323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Bob Mazur </a:t>
            </a:r>
            <a:endParaRPr/>
          </a:p>
        </p:txBody>
      </p:sp>
      <p:sp>
        <p:nvSpPr>
          <p:cNvPr id="150" name="Line 8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9"/>
          <p:cNvSpPr/>
          <p:nvPr/>
        </p:nvSpPr>
        <p:spPr>
          <a:xfrm>
            <a:off x="1008000" y="2808000"/>
            <a:ext cx="3742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Marie Laporte</a:t>
            </a:r>
            <a:endParaRPr/>
          </a:p>
        </p:txBody>
      </p:sp>
      <p:sp>
        <p:nvSpPr>
          <p:cNvPr id="152" name="Line 10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1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2"/>
          <p:cNvSpPr/>
          <p:nvPr/>
        </p:nvSpPr>
        <p:spPr>
          <a:xfrm>
            <a:off x="1008000" y="54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Robin Damon</a:t>
            </a:r>
            <a:endParaRPr/>
          </a:p>
        </p:txBody>
      </p:sp>
      <p:sp>
        <p:nvSpPr>
          <p:cNvPr id="155" name="CustomShape 13"/>
          <p:cNvSpPr/>
          <p:nvPr/>
        </p:nvSpPr>
        <p:spPr>
          <a:xfrm>
            <a:off x="7560000" y="3701160"/>
            <a:ext cx="1294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-12,32 €</a:t>
            </a:r>
            <a:endParaRPr/>
          </a:p>
        </p:txBody>
      </p:sp>
      <p:sp>
        <p:nvSpPr>
          <p:cNvPr id="156" name="CustomShape 14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Will Hunting</a:t>
            </a:r>
            <a:endParaRPr/>
          </a:p>
        </p:txBody>
      </p:sp>
      <p:sp>
        <p:nvSpPr>
          <p:cNvPr id="157" name="CustomShape 15"/>
          <p:cNvSpPr/>
          <p:nvPr/>
        </p:nvSpPr>
        <p:spPr>
          <a:xfrm>
            <a:off x="7632000" y="4608000"/>
            <a:ext cx="122292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-42,23 €</a:t>
            </a:r>
            <a:endParaRPr/>
          </a:p>
        </p:txBody>
      </p:sp>
      <p:sp>
        <p:nvSpPr>
          <p:cNvPr id="158" name="CustomShape 16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John Doe</a:t>
            </a:r>
            <a:endParaRPr/>
          </a:p>
        </p:txBody>
      </p:sp>
      <p:sp>
        <p:nvSpPr>
          <p:cNvPr id="159" name="CustomShape 17"/>
          <p:cNvSpPr/>
          <p:nvPr/>
        </p:nvSpPr>
        <p:spPr>
          <a:xfrm>
            <a:off x="7776000" y="5472000"/>
            <a:ext cx="1078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-7,77 €</a:t>
            </a:r>
            <a:endParaRPr/>
          </a:p>
        </p:txBody>
      </p:sp>
      <p:sp>
        <p:nvSpPr>
          <p:cNvPr id="160" name="Line 18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9"/>
          <p:cNvSpPr/>
          <p:nvPr/>
        </p:nvSpPr>
        <p:spPr>
          <a:xfrm>
            <a:off x="7632000" y="280800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66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fr-FR" sz="2200" spc="-1" strike="noStrike">
                <a:solidFill>
                  <a:srgbClr val="66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0,00€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1440000" y="1080000"/>
            <a:ext cx="75582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Profil : John Doe </a:t>
            </a:r>
            <a:endParaRPr/>
          </a:p>
        </p:txBody>
      </p:sp>
      <p:sp>
        <p:nvSpPr>
          <p:cNvPr id="164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7632000" y="1901160"/>
            <a:ext cx="1222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-12,32 €</a:t>
            </a:r>
            <a:endParaRPr/>
          </a:p>
        </p:txBody>
      </p:sp>
      <p:sp>
        <p:nvSpPr>
          <p:cNvPr id="169" name="CustomShape 8"/>
          <p:cNvSpPr/>
          <p:nvPr/>
        </p:nvSpPr>
        <p:spPr>
          <a:xfrm>
            <a:off x="1008000" y="190116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170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1008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172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1008000" y="463104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175" name="CustomShape 14"/>
          <p:cNvSpPr/>
          <p:nvPr/>
        </p:nvSpPr>
        <p:spPr>
          <a:xfrm>
            <a:off x="1008000" y="367200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176" name="CustomShape 15"/>
          <p:cNvSpPr/>
          <p:nvPr/>
        </p:nvSpPr>
        <p:spPr>
          <a:xfrm>
            <a:off x="3672000" y="28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anonyme</a:t>
            </a:r>
            <a:endParaRPr/>
          </a:p>
        </p:txBody>
      </p:sp>
      <p:sp>
        <p:nvSpPr>
          <p:cNvPr id="177" name="CustomShape 16"/>
          <p:cNvSpPr/>
          <p:nvPr/>
        </p:nvSpPr>
        <p:spPr>
          <a:xfrm>
            <a:off x="3672000" y="3701160"/>
            <a:ext cx="2734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jdoe@slateshare.fr</a:t>
            </a:r>
            <a:endParaRPr/>
          </a:p>
        </p:txBody>
      </p:sp>
      <p:sp>
        <p:nvSpPr>
          <p:cNvPr id="178" name="CustomShape 17"/>
          <p:cNvSpPr/>
          <p:nvPr/>
        </p:nvSpPr>
        <p:spPr>
          <a:xfrm>
            <a:off x="3672000" y="460800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</a:t>
            </a:r>
            <a:endParaRPr/>
          </a:p>
        </p:txBody>
      </p:sp>
      <p:sp>
        <p:nvSpPr>
          <p:cNvPr id="179" name="Line 18"/>
          <p:cNvSpPr/>
          <p:nvPr/>
        </p:nvSpPr>
        <p:spPr>
          <a:xfrm>
            <a:off x="3672000" y="4631040"/>
            <a:ext cx="172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9"/>
          <p:cNvSpPr/>
          <p:nvPr/>
        </p:nvSpPr>
        <p:spPr>
          <a:xfrm>
            <a:off x="3672000" y="5033880"/>
            <a:ext cx="172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0"/>
          <p:cNvSpPr/>
          <p:nvPr/>
        </p:nvSpPr>
        <p:spPr>
          <a:xfrm>
            <a:off x="3672000" y="4631040"/>
            <a:ext cx="0" cy="408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1"/>
          <p:cNvSpPr/>
          <p:nvPr/>
        </p:nvSpPr>
        <p:spPr>
          <a:xfrm>
            <a:off x="4968000" y="4631040"/>
            <a:ext cx="0" cy="408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22"/>
          <p:cNvSpPr/>
          <p:nvPr/>
        </p:nvSpPr>
        <p:spPr>
          <a:xfrm>
            <a:off x="5400000" y="4631040"/>
            <a:ext cx="0" cy="408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23"/>
          <p:cNvSpPr/>
          <p:nvPr/>
        </p:nvSpPr>
        <p:spPr>
          <a:xfrm>
            <a:off x="5040000" y="4752000"/>
            <a:ext cx="144000" cy="209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4"/>
          <p:cNvSpPr/>
          <p:nvPr/>
        </p:nvSpPr>
        <p:spPr>
          <a:xfrm flipH="1">
            <a:off x="5184000" y="4752000"/>
            <a:ext cx="144000" cy="209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5"/>
          <p:cNvSpPr/>
          <p:nvPr/>
        </p:nvSpPr>
        <p:spPr>
          <a:xfrm>
            <a:off x="3672000" y="5040000"/>
            <a:ext cx="1726920" cy="43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6"/>
          <p:cNvSpPr/>
          <p:nvPr/>
        </p:nvSpPr>
        <p:spPr>
          <a:xfrm>
            <a:off x="3686400" y="5016240"/>
            <a:ext cx="2518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188" name="Line 2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8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9"/>
          <p:cNvSpPr/>
          <p:nvPr/>
        </p:nvSpPr>
        <p:spPr>
          <a:xfrm>
            <a:off x="1008000" y="5436720"/>
            <a:ext cx="4390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191" name="Line 30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1"/>
          <p:cNvSpPr/>
          <p:nvPr/>
        </p:nvSpPr>
        <p:spPr>
          <a:xfrm>
            <a:off x="6048000" y="5472360"/>
            <a:ext cx="2734200" cy="50256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Application>LibreOffice/5.0.0.5$Windows_x86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2016-10-17T15:28:04Z</dcterms:created>
  <dc:creator>Alexandre Gallo Gonzalez</dc:creator>
  <dc:language>fr-FR</dc:language>
  <dcterms:modified xsi:type="dcterms:W3CDTF">2016-10-19T14:44:59Z</dcterms:modified>
  <cp:revision>23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