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9.jpeg" ContentType="image/jpeg"/>
  <Override PartName="/ppt/media/image17.jpeg" ContentType="image/jpeg"/>
  <Override PartName="/ppt/media/image3.png" ContentType="image/png"/>
  <Override PartName="/ppt/media/image1.jpeg" ContentType="image/jpeg"/>
  <Override PartName="/ppt/media/image2.png" ContentType="image/png"/>
  <Override PartName="/ppt/media/image4.png" ContentType="image/png"/>
  <Override PartName="/ppt/media/image5.png" ContentType="image/png"/>
  <Override PartName="/ppt/media/image8.jpeg" ContentType="image/jpeg"/>
  <Override PartName="/ppt/media/image6.png" ContentType="image/png"/>
  <Override PartName="/ppt/media/image7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9.png" ContentType="image/pn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8.jpeg" ContentType="image/jpe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fr-FR" sz="1800" spc="-1">
                <a:latin typeface="Arial"/>
              </a:rPr>
              <a:t>Cliquez pour éditer le format du texte-titre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2800" spc="-1">
                <a:latin typeface="Arial"/>
              </a:rPr>
              <a:t>Cliquez pour éditer le format du plan de texte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fr-FR" sz="2000" spc="-1">
                <a:latin typeface="Arial"/>
              </a:rPr>
              <a:t>Second niveau de plan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1800" spc="-1">
                <a:latin typeface="Arial"/>
              </a:rPr>
              <a:t>Troisième niveau de plan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fr-FR" sz="1800" spc="-1">
                <a:latin typeface="Arial"/>
              </a:rPr>
              <a:t>Quatrième niveau de plan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2000" spc="-1">
                <a:latin typeface="Arial"/>
              </a:rPr>
              <a:t>Cinquième niveau de plan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2000" spc="-1">
                <a:latin typeface="Arial"/>
              </a:rPr>
              <a:t>Sixième niveau de plan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fr-FR" sz="2000" spc="-1">
                <a:latin typeface="Arial"/>
              </a:rPr>
              <a:t>Septième niveau de plan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image" Target="../media/image17.jpeg"/><Relationship Id="rId4" Type="http://schemas.openxmlformats.org/officeDocument/2006/relationships/image" Target="../media/image18.jpeg"/><Relationship Id="rId5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Line 1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37" name="CustomShape 2"/>
          <p:cNvSpPr/>
          <p:nvPr/>
        </p:nvSpPr>
        <p:spPr>
          <a:xfrm>
            <a:off x="1440000" y="1080000"/>
            <a:ext cx="7558560" cy="4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 SLATShare - Accueil</a:t>
            </a:r>
            <a:endParaRPr/>
          </a:p>
        </p:txBody>
      </p:sp>
      <p:sp>
        <p:nvSpPr>
          <p:cNvPr id="38" name="CustomShape 3"/>
          <p:cNvSpPr/>
          <p:nvPr/>
        </p:nvSpPr>
        <p:spPr>
          <a:xfrm>
            <a:off x="2232000" y="2448000"/>
            <a:ext cx="5182560" cy="1006560"/>
          </a:xfrm>
          <a:custGeom>
            <a:avLst/>
            <a:gdLst/>
            <a:ahLst/>
            <a:rect l="l" t="t" r="r" b="b"/>
            <a:pathLst>
              <a:path w="14402" h="2802">
                <a:moveTo>
                  <a:pt x="466" y="0"/>
                </a:moveTo>
                <a:cubicBezTo>
                  <a:pt x="233" y="0"/>
                  <a:pt x="0" y="233"/>
                  <a:pt x="0" y="466"/>
                </a:cubicBezTo>
                <a:lnTo>
                  <a:pt x="0" y="2334"/>
                </a:lnTo>
                <a:cubicBezTo>
                  <a:pt x="0" y="2567"/>
                  <a:pt x="233" y="2801"/>
                  <a:pt x="466" y="2801"/>
                </a:cubicBezTo>
                <a:lnTo>
                  <a:pt x="13934" y="2801"/>
                </a:lnTo>
                <a:cubicBezTo>
                  <a:pt x="14167" y="2801"/>
                  <a:pt x="14401" y="2567"/>
                  <a:pt x="14401" y="2334"/>
                </a:cubicBezTo>
                <a:lnTo>
                  <a:pt x="14401" y="466"/>
                </a:lnTo>
                <a:cubicBezTo>
                  <a:pt x="14401" y="233"/>
                  <a:pt x="14167" y="0"/>
                  <a:pt x="13934" y="0"/>
                </a:cubicBezTo>
                <a:lnTo>
                  <a:pt x="466" y="0"/>
                </a:lnTo>
              </a:path>
            </a:pathLst>
          </a:custGeom>
          <a:solidFill>
            <a:srgbClr val="dddddd"/>
          </a:solidFill>
          <a:ln w="36000"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S'ENREGISTRER</a:t>
            </a:r>
            <a:endParaRPr/>
          </a:p>
        </p:txBody>
      </p:sp>
      <p:sp>
        <p:nvSpPr>
          <p:cNvPr id="39" name="CustomShape 4"/>
          <p:cNvSpPr/>
          <p:nvPr/>
        </p:nvSpPr>
        <p:spPr>
          <a:xfrm>
            <a:off x="2232000" y="4032000"/>
            <a:ext cx="5182560" cy="1006560"/>
          </a:xfrm>
          <a:custGeom>
            <a:avLst/>
            <a:gdLst/>
            <a:ahLst/>
            <a:rect l="l" t="t" r="r" b="b"/>
            <a:pathLst>
              <a:path w="14402" h="2802">
                <a:moveTo>
                  <a:pt x="466" y="0"/>
                </a:moveTo>
                <a:cubicBezTo>
                  <a:pt x="233" y="0"/>
                  <a:pt x="0" y="233"/>
                  <a:pt x="0" y="466"/>
                </a:cubicBezTo>
                <a:lnTo>
                  <a:pt x="0" y="2334"/>
                </a:lnTo>
                <a:cubicBezTo>
                  <a:pt x="0" y="2567"/>
                  <a:pt x="233" y="2801"/>
                  <a:pt x="466" y="2801"/>
                </a:cubicBezTo>
                <a:lnTo>
                  <a:pt x="13934" y="2801"/>
                </a:lnTo>
                <a:cubicBezTo>
                  <a:pt x="14167" y="2801"/>
                  <a:pt x="14401" y="2567"/>
                  <a:pt x="14401" y="2334"/>
                </a:cubicBezTo>
                <a:lnTo>
                  <a:pt x="14401" y="466"/>
                </a:lnTo>
                <a:cubicBezTo>
                  <a:pt x="14401" y="233"/>
                  <a:pt x="14167" y="0"/>
                  <a:pt x="13934" y="0"/>
                </a:cubicBezTo>
                <a:lnTo>
                  <a:pt x="466" y="0"/>
                </a:lnTo>
              </a:path>
            </a:pathLst>
          </a:custGeom>
          <a:solidFill>
            <a:srgbClr val="dddddd"/>
          </a:solidFill>
          <a:ln w="36000"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S'IDENTIFIER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Line 1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188" name="CustomShape 2"/>
          <p:cNvSpPr/>
          <p:nvPr/>
        </p:nvSpPr>
        <p:spPr>
          <a:xfrm>
            <a:off x="1440000" y="1080000"/>
            <a:ext cx="7558560" cy="4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 SLATShare – Tableau de bord</a:t>
            </a:r>
            <a:endParaRPr/>
          </a:p>
        </p:txBody>
      </p:sp>
      <p:sp>
        <p:nvSpPr>
          <p:cNvPr id="189" name="Line 3"/>
          <p:cNvSpPr/>
          <p:nvPr/>
        </p:nvSpPr>
        <p:spPr>
          <a:xfrm>
            <a:off x="864000" y="1440000"/>
            <a:ext cx="288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190" name="Line 4"/>
          <p:cNvSpPr/>
          <p:nvPr/>
        </p:nvSpPr>
        <p:spPr>
          <a:xfrm>
            <a:off x="864000" y="1152000"/>
            <a:ext cx="504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191" name="Line 5"/>
          <p:cNvSpPr/>
          <p:nvPr/>
        </p:nvSpPr>
        <p:spPr>
          <a:xfrm>
            <a:off x="864000" y="1296000"/>
            <a:ext cx="504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192" name="Line 6"/>
          <p:cNvSpPr/>
          <p:nvPr/>
        </p:nvSpPr>
        <p:spPr>
          <a:xfrm>
            <a:off x="720000" y="2520000"/>
            <a:ext cx="8352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193" name="CustomShape 7"/>
          <p:cNvSpPr/>
          <p:nvPr/>
        </p:nvSpPr>
        <p:spPr>
          <a:xfrm>
            <a:off x="7632000" y="1901160"/>
            <a:ext cx="1223280" cy="4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-21,30 €</a:t>
            </a:r>
            <a:endParaRPr/>
          </a:p>
        </p:txBody>
      </p:sp>
      <p:sp>
        <p:nvSpPr>
          <p:cNvPr id="194" name="CustomShape 8"/>
          <p:cNvSpPr/>
          <p:nvPr/>
        </p:nvSpPr>
        <p:spPr>
          <a:xfrm>
            <a:off x="1008000" y="1901160"/>
            <a:ext cx="2519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Sur votre compte :</a:t>
            </a:r>
            <a:endParaRPr/>
          </a:p>
        </p:txBody>
      </p:sp>
      <p:sp>
        <p:nvSpPr>
          <p:cNvPr id="195" name="Line 9"/>
          <p:cNvSpPr/>
          <p:nvPr/>
        </p:nvSpPr>
        <p:spPr>
          <a:xfrm>
            <a:off x="720000" y="345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10"/>
          <p:cNvSpPr/>
          <p:nvPr/>
        </p:nvSpPr>
        <p:spPr>
          <a:xfrm>
            <a:off x="1008000" y="2808000"/>
            <a:ext cx="2519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Reste à payer :</a:t>
            </a:r>
            <a:endParaRPr/>
          </a:p>
        </p:txBody>
      </p:sp>
      <p:sp>
        <p:nvSpPr>
          <p:cNvPr id="197" name="Line 11"/>
          <p:cNvSpPr/>
          <p:nvPr/>
        </p:nvSpPr>
        <p:spPr>
          <a:xfrm>
            <a:off x="720000" y="4320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Line 12"/>
          <p:cNvSpPr/>
          <p:nvPr/>
        </p:nvSpPr>
        <p:spPr>
          <a:xfrm>
            <a:off x="720000" y="525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13"/>
          <p:cNvSpPr/>
          <p:nvPr/>
        </p:nvSpPr>
        <p:spPr>
          <a:xfrm>
            <a:off x="1008000" y="5472000"/>
            <a:ext cx="4391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Tournaboup :</a:t>
            </a:r>
            <a:endParaRPr/>
          </a:p>
        </p:txBody>
      </p:sp>
      <p:sp>
        <p:nvSpPr>
          <p:cNvPr id="200" name="CustomShape 14"/>
          <p:cNvSpPr/>
          <p:nvPr/>
        </p:nvSpPr>
        <p:spPr>
          <a:xfrm>
            <a:off x="1008000" y="2808360"/>
            <a:ext cx="2519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Reste à payer :</a:t>
            </a:r>
            <a:endParaRPr/>
          </a:p>
        </p:txBody>
      </p:sp>
      <p:sp>
        <p:nvSpPr>
          <p:cNvPr id="201" name="CustomShape 15"/>
          <p:cNvSpPr/>
          <p:nvPr/>
        </p:nvSpPr>
        <p:spPr>
          <a:xfrm>
            <a:off x="7848000" y="3701160"/>
            <a:ext cx="1007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6,20 €</a:t>
            </a:r>
            <a:endParaRPr/>
          </a:p>
        </p:txBody>
      </p:sp>
      <p:sp>
        <p:nvSpPr>
          <p:cNvPr id="202" name="CustomShape 16"/>
          <p:cNvSpPr/>
          <p:nvPr/>
        </p:nvSpPr>
        <p:spPr>
          <a:xfrm>
            <a:off x="1008000" y="4631040"/>
            <a:ext cx="4391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Barbule :</a:t>
            </a:r>
            <a:endParaRPr/>
          </a:p>
        </p:txBody>
      </p:sp>
      <p:sp>
        <p:nvSpPr>
          <p:cNvPr id="203" name="CustomShape 17"/>
          <p:cNvSpPr/>
          <p:nvPr/>
        </p:nvSpPr>
        <p:spPr>
          <a:xfrm>
            <a:off x="7776000" y="4608000"/>
            <a:ext cx="1079280" cy="4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9,10 €</a:t>
            </a:r>
            <a:endParaRPr/>
          </a:p>
        </p:txBody>
      </p:sp>
      <p:sp>
        <p:nvSpPr>
          <p:cNvPr id="204" name="CustomShape 18"/>
          <p:cNvSpPr/>
          <p:nvPr/>
        </p:nvSpPr>
        <p:spPr>
          <a:xfrm>
            <a:off x="1008000" y="3672000"/>
            <a:ext cx="4391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Tournaboup :</a:t>
            </a:r>
            <a:endParaRPr/>
          </a:p>
        </p:txBody>
      </p:sp>
      <p:sp>
        <p:nvSpPr>
          <p:cNvPr id="205" name="CustomShape 19"/>
          <p:cNvSpPr/>
          <p:nvPr/>
        </p:nvSpPr>
        <p:spPr>
          <a:xfrm>
            <a:off x="7776000" y="5472000"/>
            <a:ext cx="1079280" cy="4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5,00 €</a:t>
            </a:r>
            <a:endParaRPr/>
          </a:p>
        </p:txBody>
      </p:sp>
      <p:sp>
        <p:nvSpPr>
          <p:cNvPr id="206" name="CustomShape 20"/>
          <p:cNvSpPr/>
          <p:nvPr/>
        </p:nvSpPr>
        <p:spPr>
          <a:xfrm>
            <a:off x="720000" y="936000"/>
            <a:ext cx="2591280" cy="5255280"/>
          </a:xfrm>
          <a:prstGeom prst="rect">
            <a:avLst/>
          </a:prstGeom>
          <a:solidFill>
            <a:srgbClr val="ffffff"/>
          </a:solidFill>
          <a:ln/>
        </p:spPr>
        <p:style>
          <a:lnRef idx="0"/>
          <a:fillRef idx="0"/>
          <a:effectRef idx="0"/>
          <a:fontRef idx="minor"/>
        </p:style>
      </p:sp>
      <p:sp>
        <p:nvSpPr>
          <p:cNvPr id="207" name="Line 21"/>
          <p:cNvSpPr/>
          <p:nvPr/>
        </p:nvSpPr>
        <p:spPr>
          <a:xfrm>
            <a:off x="2664000" y="1296000"/>
            <a:ext cx="432000" cy="0"/>
          </a:xfrm>
          <a:prstGeom prst="line">
            <a:avLst/>
          </a:prstGeom>
          <a:ln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Line 22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209" name="CustomShape 23"/>
          <p:cNvSpPr/>
          <p:nvPr/>
        </p:nvSpPr>
        <p:spPr>
          <a:xfrm>
            <a:off x="792000" y="2016000"/>
            <a:ext cx="2375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Liste Profils</a:t>
            </a:r>
            <a:endParaRPr/>
          </a:p>
        </p:txBody>
      </p:sp>
      <p:sp>
        <p:nvSpPr>
          <p:cNvPr id="210" name="CustomShape 24"/>
          <p:cNvSpPr/>
          <p:nvPr/>
        </p:nvSpPr>
        <p:spPr>
          <a:xfrm>
            <a:off x="792000" y="2533680"/>
            <a:ext cx="2375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Detail mon Profil</a:t>
            </a:r>
            <a:endParaRPr/>
          </a:p>
        </p:txBody>
      </p:sp>
      <p:sp>
        <p:nvSpPr>
          <p:cNvPr id="211" name="CustomShape 25"/>
          <p:cNvSpPr/>
          <p:nvPr/>
        </p:nvSpPr>
        <p:spPr>
          <a:xfrm>
            <a:off x="792000" y="3073680"/>
            <a:ext cx="2375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Mes Sorties</a:t>
            </a:r>
            <a:endParaRPr/>
          </a:p>
        </p:txBody>
      </p:sp>
      <p:sp>
        <p:nvSpPr>
          <p:cNvPr id="212" name="CustomShape 26"/>
          <p:cNvSpPr/>
          <p:nvPr/>
        </p:nvSpPr>
        <p:spPr>
          <a:xfrm>
            <a:off x="792000" y="3577680"/>
            <a:ext cx="2375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Liste Sorties</a:t>
            </a:r>
            <a:endParaRPr/>
          </a:p>
        </p:txBody>
      </p:sp>
      <p:sp>
        <p:nvSpPr>
          <p:cNvPr id="213" name="CustomShape 27"/>
          <p:cNvSpPr/>
          <p:nvPr/>
        </p:nvSpPr>
        <p:spPr>
          <a:xfrm>
            <a:off x="792000" y="4045680"/>
            <a:ext cx="2375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Mon Calendrier</a:t>
            </a:r>
            <a:endParaRPr/>
          </a:p>
        </p:txBody>
      </p:sp>
      <p:sp>
        <p:nvSpPr>
          <p:cNvPr id="214" name="CustomShape 28"/>
          <p:cNvSpPr/>
          <p:nvPr/>
        </p:nvSpPr>
        <p:spPr>
          <a:xfrm>
            <a:off x="792000" y="4549680"/>
            <a:ext cx="2375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 déconnecter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Line 1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216" name="CustomShape 2"/>
          <p:cNvSpPr/>
          <p:nvPr/>
        </p:nvSpPr>
        <p:spPr>
          <a:xfrm>
            <a:off x="1440000" y="1080000"/>
            <a:ext cx="7558560" cy="4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 SLATShare – Mon Profil</a:t>
            </a:r>
            <a:endParaRPr/>
          </a:p>
        </p:txBody>
      </p:sp>
      <p:sp>
        <p:nvSpPr>
          <p:cNvPr id="217" name="Line 3"/>
          <p:cNvSpPr/>
          <p:nvPr/>
        </p:nvSpPr>
        <p:spPr>
          <a:xfrm>
            <a:off x="864000" y="1440000"/>
            <a:ext cx="288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218" name="Line 4"/>
          <p:cNvSpPr/>
          <p:nvPr/>
        </p:nvSpPr>
        <p:spPr>
          <a:xfrm>
            <a:off x="864000" y="1152000"/>
            <a:ext cx="504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219" name="Line 5"/>
          <p:cNvSpPr/>
          <p:nvPr/>
        </p:nvSpPr>
        <p:spPr>
          <a:xfrm>
            <a:off x="864000" y="1296000"/>
            <a:ext cx="504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220" name="Line 6"/>
          <p:cNvSpPr/>
          <p:nvPr/>
        </p:nvSpPr>
        <p:spPr>
          <a:xfrm>
            <a:off x="720000" y="2520000"/>
            <a:ext cx="8352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221" name="CustomShape 7"/>
          <p:cNvSpPr/>
          <p:nvPr/>
        </p:nvSpPr>
        <p:spPr>
          <a:xfrm>
            <a:off x="7632000" y="1901160"/>
            <a:ext cx="1223280" cy="4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-21,30 €</a:t>
            </a:r>
            <a:endParaRPr/>
          </a:p>
        </p:txBody>
      </p:sp>
      <p:sp>
        <p:nvSpPr>
          <p:cNvPr id="222" name="CustomShape 8"/>
          <p:cNvSpPr/>
          <p:nvPr/>
        </p:nvSpPr>
        <p:spPr>
          <a:xfrm>
            <a:off x="1008000" y="1901160"/>
            <a:ext cx="2519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Sur le compte :</a:t>
            </a:r>
            <a:endParaRPr/>
          </a:p>
        </p:txBody>
      </p:sp>
      <p:sp>
        <p:nvSpPr>
          <p:cNvPr id="223" name="Line 9"/>
          <p:cNvSpPr/>
          <p:nvPr/>
        </p:nvSpPr>
        <p:spPr>
          <a:xfrm>
            <a:off x="720000" y="345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10"/>
          <p:cNvSpPr/>
          <p:nvPr/>
        </p:nvSpPr>
        <p:spPr>
          <a:xfrm>
            <a:off x="1008000" y="2808000"/>
            <a:ext cx="2519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Login :</a:t>
            </a:r>
            <a:endParaRPr/>
          </a:p>
        </p:txBody>
      </p:sp>
      <p:sp>
        <p:nvSpPr>
          <p:cNvPr id="225" name="Line 11"/>
          <p:cNvSpPr/>
          <p:nvPr/>
        </p:nvSpPr>
        <p:spPr>
          <a:xfrm>
            <a:off x="720000" y="4320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Line 12"/>
          <p:cNvSpPr/>
          <p:nvPr/>
        </p:nvSpPr>
        <p:spPr>
          <a:xfrm>
            <a:off x="720000" y="525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13"/>
          <p:cNvSpPr/>
          <p:nvPr/>
        </p:nvSpPr>
        <p:spPr>
          <a:xfrm>
            <a:off x="1008000" y="4631040"/>
            <a:ext cx="4391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Type utilisateur :</a:t>
            </a:r>
            <a:endParaRPr/>
          </a:p>
        </p:txBody>
      </p:sp>
      <p:sp>
        <p:nvSpPr>
          <p:cNvPr id="228" name="CustomShape 14"/>
          <p:cNvSpPr/>
          <p:nvPr/>
        </p:nvSpPr>
        <p:spPr>
          <a:xfrm>
            <a:off x="1008000" y="3672000"/>
            <a:ext cx="4391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Mail :</a:t>
            </a:r>
            <a:endParaRPr/>
          </a:p>
        </p:txBody>
      </p:sp>
      <p:sp>
        <p:nvSpPr>
          <p:cNvPr id="229" name="CustomShape 15"/>
          <p:cNvSpPr/>
          <p:nvPr/>
        </p:nvSpPr>
        <p:spPr>
          <a:xfrm>
            <a:off x="3672000" y="2808000"/>
            <a:ext cx="2519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admin</a:t>
            </a:r>
            <a:endParaRPr/>
          </a:p>
        </p:txBody>
      </p:sp>
      <p:sp>
        <p:nvSpPr>
          <p:cNvPr id="230" name="CustomShape 16"/>
          <p:cNvSpPr/>
          <p:nvPr/>
        </p:nvSpPr>
        <p:spPr>
          <a:xfrm>
            <a:off x="3672000" y="3701160"/>
            <a:ext cx="2879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admin@slateshare.fr</a:t>
            </a:r>
            <a:endParaRPr/>
          </a:p>
        </p:txBody>
      </p:sp>
      <p:sp>
        <p:nvSpPr>
          <p:cNvPr id="231" name="CustomShape 17"/>
          <p:cNvSpPr/>
          <p:nvPr/>
        </p:nvSpPr>
        <p:spPr>
          <a:xfrm>
            <a:off x="3672000" y="4631040"/>
            <a:ext cx="2519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Trésorier</a:t>
            </a:r>
            <a:endParaRPr/>
          </a:p>
        </p:txBody>
      </p:sp>
      <p:sp>
        <p:nvSpPr>
          <p:cNvPr id="232" name="Line 18"/>
          <p:cNvSpPr/>
          <p:nvPr/>
        </p:nvSpPr>
        <p:spPr>
          <a:xfrm>
            <a:off x="3672000" y="3210840"/>
            <a:ext cx="4968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233" name="Line 19"/>
          <p:cNvSpPr/>
          <p:nvPr/>
        </p:nvSpPr>
        <p:spPr>
          <a:xfrm>
            <a:off x="3672000" y="4104000"/>
            <a:ext cx="4968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234" name="CustomShape 20"/>
          <p:cNvSpPr/>
          <p:nvPr/>
        </p:nvSpPr>
        <p:spPr>
          <a:xfrm>
            <a:off x="1008000" y="5436720"/>
            <a:ext cx="4391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Mot de Passe :</a:t>
            </a:r>
            <a:endParaRPr/>
          </a:p>
        </p:txBody>
      </p:sp>
      <p:sp>
        <p:nvSpPr>
          <p:cNvPr id="235" name="Line 21"/>
          <p:cNvSpPr/>
          <p:nvPr/>
        </p:nvSpPr>
        <p:spPr>
          <a:xfrm>
            <a:off x="3672000" y="5760000"/>
            <a:ext cx="4968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236" name="CustomShape 22"/>
          <p:cNvSpPr/>
          <p:nvPr/>
        </p:nvSpPr>
        <p:spPr>
          <a:xfrm>
            <a:off x="6048360" y="5472360"/>
            <a:ext cx="2734560" cy="502920"/>
          </a:xfrm>
          <a:custGeom>
            <a:avLst/>
            <a:gdLst/>
            <a:ahLst/>
            <a:rect l="l" t="t" r="r" b="b"/>
            <a:pathLst>
              <a:path w="7601" h="1403">
                <a:moveTo>
                  <a:pt x="233" y="0"/>
                </a:moveTo>
                <a:cubicBezTo>
                  <a:pt x="116" y="0"/>
                  <a:pt x="0" y="116"/>
                  <a:pt x="0" y="233"/>
                </a:cubicBezTo>
                <a:lnTo>
                  <a:pt x="0" y="1168"/>
                </a:lnTo>
                <a:cubicBezTo>
                  <a:pt x="0" y="1285"/>
                  <a:pt x="116" y="1402"/>
                  <a:pt x="233" y="1402"/>
                </a:cubicBezTo>
                <a:lnTo>
                  <a:pt x="7367" y="1402"/>
                </a:lnTo>
                <a:cubicBezTo>
                  <a:pt x="7483" y="1402"/>
                  <a:pt x="7600" y="1285"/>
                  <a:pt x="7600" y="1168"/>
                </a:cubicBezTo>
                <a:lnTo>
                  <a:pt x="7600" y="233"/>
                </a:lnTo>
                <a:cubicBezTo>
                  <a:pt x="7600" y="116"/>
                  <a:pt x="7483" y="0"/>
                  <a:pt x="7367" y="0"/>
                </a:cubicBezTo>
                <a:lnTo>
                  <a:pt x="233" y="0"/>
                </a:lnTo>
              </a:path>
            </a:pathLst>
          </a:custGeom>
          <a:solidFill>
            <a:srgbClr val="dddddd"/>
          </a:solidFill>
          <a:ln w="36000"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Valider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Line 1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238" name="CustomShape 2"/>
          <p:cNvSpPr/>
          <p:nvPr/>
        </p:nvSpPr>
        <p:spPr>
          <a:xfrm>
            <a:off x="1440000" y="1080000"/>
            <a:ext cx="7558560" cy="4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 SLATShare – Mon Profil</a:t>
            </a:r>
            <a:endParaRPr/>
          </a:p>
        </p:txBody>
      </p:sp>
      <p:sp>
        <p:nvSpPr>
          <p:cNvPr id="239" name="Line 3"/>
          <p:cNvSpPr/>
          <p:nvPr/>
        </p:nvSpPr>
        <p:spPr>
          <a:xfrm>
            <a:off x="864000" y="1440000"/>
            <a:ext cx="288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240" name="Line 4"/>
          <p:cNvSpPr/>
          <p:nvPr/>
        </p:nvSpPr>
        <p:spPr>
          <a:xfrm>
            <a:off x="864000" y="1152000"/>
            <a:ext cx="504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241" name="Line 5"/>
          <p:cNvSpPr/>
          <p:nvPr/>
        </p:nvSpPr>
        <p:spPr>
          <a:xfrm>
            <a:off x="864000" y="1296000"/>
            <a:ext cx="504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242" name="Line 6"/>
          <p:cNvSpPr/>
          <p:nvPr/>
        </p:nvSpPr>
        <p:spPr>
          <a:xfrm>
            <a:off x="720000" y="2520000"/>
            <a:ext cx="8352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243" name="CustomShape 7"/>
          <p:cNvSpPr/>
          <p:nvPr/>
        </p:nvSpPr>
        <p:spPr>
          <a:xfrm>
            <a:off x="7632000" y="1901160"/>
            <a:ext cx="1223280" cy="4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-21,30 €</a:t>
            </a:r>
            <a:endParaRPr/>
          </a:p>
        </p:txBody>
      </p:sp>
      <p:sp>
        <p:nvSpPr>
          <p:cNvPr id="244" name="CustomShape 8"/>
          <p:cNvSpPr/>
          <p:nvPr/>
        </p:nvSpPr>
        <p:spPr>
          <a:xfrm>
            <a:off x="1008000" y="1901160"/>
            <a:ext cx="2519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Sur le compte :</a:t>
            </a:r>
            <a:endParaRPr/>
          </a:p>
        </p:txBody>
      </p:sp>
      <p:sp>
        <p:nvSpPr>
          <p:cNvPr id="245" name="Line 9"/>
          <p:cNvSpPr/>
          <p:nvPr/>
        </p:nvSpPr>
        <p:spPr>
          <a:xfrm>
            <a:off x="720000" y="309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Line 10"/>
          <p:cNvSpPr/>
          <p:nvPr/>
        </p:nvSpPr>
        <p:spPr>
          <a:xfrm>
            <a:off x="720000" y="3744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11"/>
          <p:cNvSpPr/>
          <p:nvPr/>
        </p:nvSpPr>
        <p:spPr>
          <a:xfrm>
            <a:off x="1008360" y="3168360"/>
            <a:ext cx="4391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Type utilisateur :</a:t>
            </a:r>
            <a:endParaRPr/>
          </a:p>
        </p:txBody>
      </p:sp>
      <p:sp>
        <p:nvSpPr>
          <p:cNvPr id="248" name="CustomShape 12"/>
          <p:cNvSpPr/>
          <p:nvPr/>
        </p:nvSpPr>
        <p:spPr>
          <a:xfrm>
            <a:off x="1008000" y="2520360"/>
            <a:ext cx="4391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Mail :</a:t>
            </a:r>
            <a:endParaRPr/>
          </a:p>
        </p:txBody>
      </p:sp>
      <p:sp>
        <p:nvSpPr>
          <p:cNvPr id="249" name="CustomShape 13"/>
          <p:cNvSpPr/>
          <p:nvPr/>
        </p:nvSpPr>
        <p:spPr>
          <a:xfrm>
            <a:off x="3672360" y="2520360"/>
            <a:ext cx="2879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admin@slateshare.fr</a:t>
            </a:r>
            <a:endParaRPr/>
          </a:p>
        </p:txBody>
      </p:sp>
      <p:sp>
        <p:nvSpPr>
          <p:cNvPr id="250" name="CustomShape 14"/>
          <p:cNvSpPr/>
          <p:nvPr/>
        </p:nvSpPr>
        <p:spPr>
          <a:xfrm>
            <a:off x="3600360" y="3197520"/>
            <a:ext cx="2519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Trésorier</a:t>
            </a:r>
            <a:endParaRPr/>
          </a:p>
        </p:txBody>
      </p:sp>
      <p:sp>
        <p:nvSpPr>
          <p:cNvPr id="251" name="Line 15"/>
          <p:cNvSpPr/>
          <p:nvPr/>
        </p:nvSpPr>
        <p:spPr>
          <a:xfrm>
            <a:off x="3600000" y="2916000"/>
            <a:ext cx="4968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252" name="CustomShape 16"/>
          <p:cNvSpPr/>
          <p:nvPr/>
        </p:nvSpPr>
        <p:spPr>
          <a:xfrm>
            <a:off x="936360" y="3888000"/>
            <a:ext cx="4391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Mot de Passe :</a:t>
            </a:r>
            <a:endParaRPr/>
          </a:p>
        </p:txBody>
      </p:sp>
      <p:sp>
        <p:nvSpPr>
          <p:cNvPr id="253" name="Line 17"/>
          <p:cNvSpPr/>
          <p:nvPr/>
        </p:nvSpPr>
        <p:spPr>
          <a:xfrm>
            <a:off x="3672000" y="4176000"/>
            <a:ext cx="4968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254" name="CustomShape 18"/>
          <p:cNvSpPr/>
          <p:nvPr/>
        </p:nvSpPr>
        <p:spPr>
          <a:xfrm>
            <a:off x="6048360" y="5472360"/>
            <a:ext cx="2734560" cy="502920"/>
          </a:xfrm>
          <a:custGeom>
            <a:avLst/>
            <a:gdLst/>
            <a:ahLst/>
            <a:rect l="l" t="t" r="r" b="b"/>
            <a:pathLst>
              <a:path w="7601" h="1403">
                <a:moveTo>
                  <a:pt x="233" y="0"/>
                </a:moveTo>
                <a:cubicBezTo>
                  <a:pt x="116" y="0"/>
                  <a:pt x="0" y="116"/>
                  <a:pt x="0" y="233"/>
                </a:cubicBezTo>
                <a:lnTo>
                  <a:pt x="0" y="1168"/>
                </a:lnTo>
                <a:cubicBezTo>
                  <a:pt x="0" y="1285"/>
                  <a:pt x="116" y="1402"/>
                  <a:pt x="233" y="1402"/>
                </a:cubicBezTo>
                <a:lnTo>
                  <a:pt x="7367" y="1402"/>
                </a:lnTo>
                <a:cubicBezTo>
                  <a:pt x="7483" y="1402"/>
                  <a:pt x="7600" y="1285"/>
                  <a:pt x="7600" y="1168"/>
                </a:cubicBezTo>
                <a:lnTo>
                  <a:pt x="7600" y="233"/>
                </a:lnTo>
                <a:cubicBezTo>
                  <a:pt x="7600" y="116"/>
                  <a:pt x="7483" y="0"/>
                  <a:pt x="7367" y="0"/>
                </a:cubicBezTo>
                <a:lnTo>
                  <a:pt x="233" y="0"/>
                </a:lnTo>
              </a:path>
            </a:pathLst>
          </a:custGeom>
          <a:solidFill>
            <a:srgbClr val="dddddd"/>
          </a:solidFill>
          <a:ln w="36000"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Valider</a:t>
            </a:r>
            <a:endParaRPr/>
          </a:p>
        </p:txBody>
      </p:sp>
      <p:sp>
        <p:nvSpPr>
          <p:cNvPr id="255" name="Line 19"/>
          <p:cNvSpPr/>
          <p:nvPr/>
        </p:nvSpPr>
        <p:spPr>
          <a:xfrm>
            <a:off x="720000" y="443808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20"/>
          <p:cNvSpPr/>
          <p:nvPr/>
        </p:nvSpPr>
        <p:spPr>
          <a:xfrm>
            <a:off x="1008000" y="4608000"/>
            <a:ext cx="7703640" cy="503640"/>
          </a:xfrm>
          <a:prstGeom prst="rect">
            <a:avLst/>
          </a:prstGeom>
          <a:solidFill>
            <a:srgbClr val="ffffff"/>
          </a:solidFill>
          <a:ln/>
        </p:spPr>
        <p:style>
          <a:lnRef idx="0"/>
          <a:fillRef idx="0"/>
          <a:effectRef idx="0"/>
          <a:fontRef idx="minor"/>
        </p:style>
      </p:sp>
      <p:sp>
        <p:nvSpPr>
          <p:cNvPr id="257" name="CustomShape 21"/>
          <p:cNvSpPr/>
          <p:nvPr/>
        </p:nvSpPr>
        <p:spPr>
          <a:xfrm>
            <a:off x="1152000" y="4680000"/>
            <a:ext cx="6407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Renaud 17 – Essence – 12 – 5 – est cabossé</a:t>
            </a:r>
            <a:endParaRPr/>
          </a:p>
        </p:txBody>
      </p:sp>
      <p:sp>
        <p:nvSpPr>
          <p:cNvPr id="258" name="Line 22"/>
          <p:cNvSpPr/>
          <p:nvPr/>
        </p:nvSpPr>
        <p:spPr>
          <a:xfrm>
            <a:off x="8136000" y="4608000"/>
            <a:ext cx="0" cy="50400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259" name="Line 23"/>
          <p:cNvSpPr/>
          <p:nvPr/>
        </p:nvSpPr>
        <p:spPr>
          <a:xfrm flipH="1" flipV="1">
            <a:off x="8136000" y="4608000"/>
            <a:ext cx="576000" cy="50400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260" name="Line 24"/>
          <p:cNvSpPr/>
          <p:nvPr/>
        </p:nvSpPr>
        <p:spPr>
          <a:xfrm flipH="1">
            <a:off x="8136000" y="4608000"/>
            <a:ext cx="576000" cy="50400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261" name="Line 25"/>
          <p:cNvSpPr/>
          <p:nvPr/>
        </p:nvSpPr>
        <p:spPr>
          <a:xfrm>
            <a:off x="720000" y="5328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26"/>
          <p:cNvSpPr/>
          <p:nvPr/>
        </p:nvSpPr>
        <p:spPr>
          <a:xfrm>
            <a:off x="1008000" y="5472720"/>
            <a:ext cx="2734560" cy="502920"/>
          </a:xfrm>
          <a:custGeom>
            <a:avLst/>
            <a:gdLst/>
            <a:ahLst/>
            <a:rect l="l" t="t" r="r" b="b"/>
            <a:pathLst>
              <a:path w="7601" h="1403">
                <a:moveTo>
                  <a:pt x="233" y="0"/>
                </a:moveTo>
                <a:cubicBezTo>
                  <a:pt x="116" y="0"/>
                  <a:pt x="0" y="116"/>
                  <a:pt x="0" y="233"/>
                </a:cubicBezTo>
                <a:lnTo>
                  <a:pt x="0" y="1168"/>
                </a:lnTo>
                <a:cubicBezTo>
                  <a:pt x="0" y="1285"/>
                  <a:pt x="116" y="1402"/>
                  <a:pt x="233" y="1402"/>
                </a:cubicBezTo>
                <a:lnTo>
                  <a:pt x="7367" y="1402"/>
                </a:lnTo>
                <a:cubicBezTo>
                  <a:pt x="7483" y="1402"/>
                  <a:pt x="7600" y="1285"/>
                  <a:pt x="7600" y="1168"/>
                </a:cubicBezTo>
                <a:lnTo>
                  <a:pt x="7600" y="233"/>
                </a:lnTo>
                <a:cubicBezTo>
                  <a:pt x="7600" y="116"/>
                  <a:pt x="7483" y="0"/>
                  <a:pt x="7367" y="0"/>
                </a:cubicBezTo>
                <a:lnTo>
                  <a:pt x="233" y="0"/>
                </a:lnTo>
              </a:path>
            </a:pathLst>
          </a:custGeom>
          <a:solidFill>
            <a:srgbClr val="dddddd"/>
          </a:solidFill>
          <a:ln w="36000"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Ajouter véhicule</a:t>
            </a:r>
            <a:endParaRPr/>
          </a:p>
        </p:txBody>
      </p:sp>
      <p:sp>
        <p:nvSpPr>
          <p:cNvPr id="263" name="CustomShape 27"/>
          <p:cNvSpPr/>
          <p:nvPr/>
        </p:nvSpPr>
        <p:spPr>
          <a:xfrm>
            <a:off x="6048360" y="5472720"/>
            <a:ext cx="2734560" cy="502920"/>
          </a:xfrm>
          <a:custGeom>
            <a:avLst/>
            <a:gdLst/>
            <a:ahLst/>
            <a:rect l="l" t="t" r="r" b="b"/>
            <a:pathLst>
              <a:path w="7601" h="1403">
                <a:moveTo>
                  <a:pt x="233" y="0"/>
                </a:moveTo>
                <a:cubicBezTo>
                  <a:pt x="116" y="0"/>
                  <a:pt x="0" y="116"/>
                  <a:pt x="0" y="233"/>
                </a:cubicBezTo>
                <a:lnTo>
                  <a:pt x="0" y="1168"/>
                </a:lnTo>
                <a:cubicBezTo>
                  <a:pt x="0" y="1285"/>
                  <a:pt x="116" y="1402"/>
                  <a:pt x="233" y="1402"/>
                </a:cubicBezTo>
                <a:lnTo>
                  <a:pt x="7367" y="1402"/>
                </a:lnTo>
                <a:cubicBezTo>
                  <a:pt x="7483" y="1402"/>
                  <a:pt x="7600" y="1285"/>
                  <a:pt x="7600" y="1168"/>
                </a:cubicBezTo>
                <a:lnTo>
                  <a:pt x="7600" y="233"/>
                </a:lnTo>
                <a:cubicBezTo>
                  <a:pt x="7600" y="116"/>
                  <a:pt x="7483" y="0"/>
                  <a:pt x="7367" y="0"/>
                </a:cubicBezTo>
                <a:lnTo>
                  <a:pt x="233" y="0"/>
                </a:lnTo>
              </a:path>
            </a:pathLst>
          </a:custGeom>
          <a:solidFill>
            <a:srgbClr val="dddddd"/>
          </a:solidFill>
          <a:ln w="36000"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Valider</a:t>
            </a:r>
            <a:endParaRPr/>
          </a:p>
        </p:txBody>
      </p:sp>
      <p:sp>
        <p:nvSpPr>
          <p:cNvPr id="264" name="CustomShape 28"/>
          <p:cNvSpPr/>
          <p:nvPr/>
        </p:nvSpPr>
        <p:spPr>
          <a:xfrm>
            <a:off x="2592000" y="2232000"/>
            <a:ext cx="4679280" cy="2951280"/>
          </a:xfrm>
          <a:prstGeom prst="rect">
            <a:avLst/>
          </a:prstGeom>
          <a:solidFill>
            <a:srgbClr val="ffffff"/>
          </a:solidFill>
          <a:ln/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Véhicule :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Carburant :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Consomation :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Place :</a:t>
            </a:r>
            <a:endParaRPr/>
          </a:p>
        </p:txBody>
      </p:sp>
      <p:sp>
        <p:nvSpPr>
          <p:cNvPr id="265" name="CustomShape 29"/>
          <p:cNvSpPr/>
          <p:nvPr/>
        </p:nvSpPr>
        <p:spPr>
          <a:xfrm>
            <a:off x="2808000" y="4536360"/>
            <a:ext cx="1511280" cy="502920"/>
          </a:xfrm>
          <a:custGeom>
            <a:avLst/>
            <a:gdLst/>
            <a:ahLst/>
            <a:rect l="l" t="t" r="r" b="b"/>
            <a:pathLst>
              <a:path w="7601" h="1403">
                <a:moveTo>
                  <a:pt x="233" y="0"/>
                </a:moveTo>
                <a:cubicBezTo>
                  <a:pt x="116" y="0"/>
                  <a:pt x="0" y="116"/>
                  <a:pt x="0" y="233"/>
                </a:cubicBezTo>
                <a:lnTo>
                  <a:pt x="0" y="1168"/>
                </a:lnTo>
                <a:cubicBezTo>
                  <a:pt x="0" y="1285"/>
                  <a:pt x="116" y="1402"/>
                  <a:pt x="233" y="1402"/>
                </a:cubicBezTo>
                <a:lnTo>
                  <a:pt x="7367" y="1402"/>
                </a:lnTo>
                <a:cubicBezTo>
                  <a:pt x="7483" y="1402"/>
                  <a:pt x="7600" y="1285"/>
                  <a:pt x="7600" y="1168"/>
                </a:cubicBezTo>
                <a:lnTo>
                  <a:pt x="7600" y="233"/>
                </a:lnTo>
                <a:cubicBezTo>
                  <a:pt x="7600" y="116"/>
                  <a:pt x="7483" y="0"/>
                  <a:pt x="7367" y="0"/>
                </a:cubicBezTo>
                <a:lnTo>
                  <a:pt x="233" y="0"/>
                </a:lnTo>
              </a:path>
            </a:pathLst>
          </a:custGeom>
          <a:solidFill>
            <a:srgbClr val="dddddd"/>
          </a:solidFill>
          <a:ln w="36000"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Valider</a:t>
            </a:r>
            <a:endParaRPr/>
          </a:p>
        </p:txBody>
      </p:sp>
      <p:sp>
        <p:nvSpPr>
          <p:cNvPr id="266" name="CustomShape 30"/>
          <p:cNvSpPr/>
          <p:nvPr/>
        </p:nvSpPr>
        <p:spPr>
          <a:xfrm>
            <a:off x="5472000" y="4536720"/>
            <a:ext cx="1511280" cy="502920"/>
          </a:xfrm>
          <a:custGeom>
            <a:avLst/>
            <a:gdLst/>
            <a:ahLst/>
            <a:rect l="l" t="t" r="r" b="b"/>
            <a:pathLst>
              <a:path w="7601" h="1403">
                <a:moveTo>
                  <a:pt x="233" y="0"/>
                </a:moveTo>
                <a:cubicBezTo>
                  <a:pt x="116" y="0"/>
                  <a:pt x="0" y="116"/>
                  <a:pt x="0" y="233"/>
                </a:cubicBezTo>
                <a:lnTo>
                  <a:pt x="0" y="1168"/>
                </a:lnTo>
                <a:cubicBezTo>
                  <a:pt x="0" y="1285"/>
                  <a:pt x="116" y="1402"/>
                  <a:pt x="233" y="1402"/>
                </a:cubicBezTo>
                <a:lnTo>
                  <a:pt x="7367" y="1402"/>
                </a:lnTo>
                <a:cubicBezTo>
                  <a:pt x="7483" y="1402"/>
                  <a:pt x="7600" y="1285"/>
                  <a:pt x="7600" y="1168"/>
                </a:cubicBezTo>
                <a:lnTo>
                  <a:pt x="7600" y="233"/>
                </a:lnTo>
                <a:cubicBezTo>
                  <a:pt x="7600" y="116"/>
                  <a:pt x="7483" y="0"/>
                  <a:pt x="7367" y="0"/>
                </a:cubicBezTo>
                <a:lnTo>
                  <a:pt x="233" y="0"/>
                </a:lnTo>
              </a:path>
            </a:pathLst>
          </a:custGeom>
          <a:solidFill>
            <a:srgbClr val="dddddd"/>
          </a:solidFill>
          <a:ln w="36000"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Annuler</a:t>
            </a:r>
            <a:endParaRPr/>
          </a:p>
        </p:txBody>
      </p:sp>
      <p:sp>
        <p:nvSpPr>
          <p:cNvPr id="267" name="Line 31"/>
          <p:cNvSpPr/>
          <p:nvPr/>
        </p:nvSpPr>
        <p:spPr>
          <a:xfrm>
            <a:off x="5616000" y="3312000"/>
            <a:ext cx="1512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268" name="Line 32"/>
          <p:cNvSpPr/>
          <p:nvPr/>
        </p:nvSpPr>
        <p:spPr>
          <a:xfrm>
            <a:off x="5688000" y="3672000"/>
            <a:ext cx="1368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269" name="Line 33"/>
          <p:cNvSpPr/>
          <p:nvPr/>
        </p:nvSpPr>
        <p:spPr>
          <a:xfrm>
            <a:off x="5904000" y="4032000"/>
            <a:ext cx="1152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270" name="CustomShape 34"/>
          <p:cNvSpPr/>
          <p:nvPr/>
        </p:nvSpPr>
        <p:spPr>
          <a:xfrm>
            <a:off x="6840000" y="3744000"/>
            <a:ext cx="287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</a:t>
            </a:r>
            <a:endParaRPr/>
          </a:p>
        </p:txBody>
      </p:sp>
      <p:sp>
        <p:nvSpPr>
          <p:cNvPr id="271" name="Line 35"/>
          <p:cNvSpPr/>
          <p:nvPr/>
        </p:nvSpPr>
        <p:spPr>
          <a:xfrm>
            <a:off x="5417640" y="4320000"/>
            <a:ext cx="720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7" dur="indefinite" restart="never" nodeType="tmRoot">
          <p:childTnLst>
            <p:seq>
              <p:cTn id="48" nodeType="mainSeq">
                <p:childTnLst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Line 1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273" name="CustomShape 2"/>
          <p:cNvSpPr/>
          <p:nvPr/>
        </p:nvSpPr>
        <p:spPr>
          <a:xfrm>
            <a:off x="1440000" y="1080000"/>
            <a:ext cx="7558560" cy="4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 SLATShare – Tableau de bord</a:t>
            </a:r>
            <a:endParaRPr/>
          </a:p>
        </p:txBody>
      </p:sp>
      <p:sp>
        <p:nvSpPr>
          <p:cNvPr id="274" name="Line 3"/>
          <p:cNvSpPr/>
          <p:nvPr/>
        </p:nvSpPr>
        <p:spPr>
          <a:xfrm>
            <a:off x="864000" y="1440000"/>
            <a:ext cx="288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275" name="Line 4"/>
          <p:cNvSpPr/>
          <p:nvPr/>
        </p:nvSpPr>
        <p:spPr>
          <a:xfrm>
            <a:off x="864000" y="1152000"/>
            <a:ext cx="504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276" name="Line 5"/>
          <p:cNvSpPr/>
          <p:nvPr/>
        </p:nvSpPr>
        <p:spPr>
          <a:xfrm>
            <a:off x="864000" y="1296000"/>
            <a:ext cx="504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277" name="Line 6"/>
          <p:cNvSpPr/>
          <p:nvPr/>
        </p:nvSpPr>
        <p:spPr>
          <a:xfrm>
            <a:off x="720000" y="2520000"/>
            <a:ext cx="8352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278" name="CustomShape 7"/>
          <p:cNvSpPr/>
          <p:nvPr/>
        </p:nvSpPr>
        <p:spPr>
          <a:xfrm>
            <a:off x="7632000" y="1901160"/>
            <a:ext cx="1223280" cy="4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-21,30 €</a:t>
            </a:r>
            <a:endParaRPr/>
          </a:p>
        </p:txBody>
      </p:sp>
      <p:sp>
        <p:nvSpPr>
          <p:cNvPr id="279" name="CustomShape 8"/>
          <p:cNvSpPr/>
          <p:nvPr/>
        </p:nvSpPr>
        <p:spPr>
          <a:xfrm>
            <a:off x="1008000" y="1901160"/>
            <a:ext cx="2519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Sur votre compte :</a:t>
            </a:r>
            <a:endParaRPr/>
          </a:p>
        </p:txBody>
      </p:sp>
      <p:sp>
        <p:nvSpPr>
          <p:cNvPr id="280" name="Line 9"/>
          <p:cNvSpPr/>
          <p:nvPr/>
        </p:nvSpPr>
        <p:spPr>
          <a:xfrm>
            <a:off x="720000" y="345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10"/>
          <p:cNvSpPr/>
          <p:nvPr/>
        </p:nvSpPr>
        <p:spPr>
          <a:xfrm>
            <a:off x="1008000" y="2808000"/>
            <a:ext cx="2519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Reste à payer :</a:t>
            </a:r>
            <a:endParaRPr/>
          </a:p>
        </p:txBody>
      </p:sp>
      <p:sp>
        <p:nvSpPr>
          <p:cNvPr id="282" name="Line 11"/>
          <p:cNvSpPr/>
          <p:nvPr/>
        </p:nvSpPr>
        <p:spPr>
          <a:xfrm>
            <a:off x="720000" y="4320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Line 12"/>
          <p:cNvSpPr/>
          <p:nvPr/>
        </p:nvSpPr>
        <p:spPr>
          <a:xfrm>
            <a:off x="720000" y="525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13"/>
          <p:cNvSpPr/>
          <p:nvPr/>
        </p:nvSpPr>
        <p:spPr>
          <a:xfrm>
            <a:off x="1008000" y="5472000"/>
            <a:ext cx="4391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Tournaboup :</a:t>
            </a:r>
            <a:endParaRPr/>
          </a:p>
        </p:txBody>
      </p:sp>
      <p:sp>
        <p:nvSpPr>
          <p:cNvPr id="285" name="CustomShape 14"/>
          <p:cNvSpPr/>
          <p:nvPr/>
        </p:nvSpPr>
        <p:spPr>
          <a:xfrm>
            <a:off x="1008000" y="2808360"/>
            <a:ext cx="2519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Reste à payer :</a:t>
            </a:r>
            <a:endParaRPr/>
          </a:p>
        </p:txBody>
      </p:sp>
      <p:sp>
        <p:nvSpPr>
          <p:cNvPr id="286" name="CustomShape 15"/>
          <p:cNvSpPr/>
          <p:nvPr/>
        </p:nvSpPr>
        <p:spPr>
          <a:xfrm>
            <a:off x="7848000" y="3701160"/>
            <a:ext cx="1007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6,20 €</a:t>
            </a:r>
            <a:endParaRPr/>
          </a:p>
        </p:txBody>
      </p:sp>
      <p:sp>
        <p:nvSpPr>
          <p:cNvPr id="287" name="CustomShape 16"/>
          <p:cNvSpPr/>
          <p:nvPr/>
        </p:nvSpPr>
        <p:spPr>
          <a:xfrm>
            <a:off x="1008000" y="4631040"/>
            <a:ext cx="4391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Barbule :</a:t>
            </a:r>
            <a:endParaRPr/>
          </a:p>
        </p:txBody>
      </p:sp>
      <p:sp>
        <p:nvSpPr>
          <p:cNvPr id="288" name="CustomShape 17"/>
          <p:cNvSpPr/>
          <p:nvPr/>
        </p:nvSpPr>
        <p:spPr>
          <a:xfrm>
            <a:off x="7776000" y="4608000"/>
            <a:ext cx="1079280" cy="4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9,10 €</a:t>
            </a:r>
            <a:endParaRPr/>
          </a:p>
        </p:txBody>
      </p:sp>
      <p:sp>
        <p:nvSpPr>
          <p:cNvPr id="289" name="CustomShape 18"/>
          <p:cNvSpPr/>
          <p:nvPr/>
        </p:nvSpPr>
        <p:spPr>
          <a:xfrm>
            <a:off x="1008000" y="3672000"/>
            <a:ext cx="4391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Tournaboup :</a:t>
            </a:r>
            <a:endParaRPr/>
          </a:p>
        </p:txBody>
      </p:sp>
      <p:sp>
        <p:nvSpPr>
          <p:cNvPr id="290" name="CustomShape 19"/>
          <p:cNvSpPr/>
          <p:nvPr/>
        </p:nvSpPr>
        <p:spPr>
          <a:xfrm>
            <a:off x="7776000" y="5472000"/>
            <a:ext cx="1079280" cy="4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5,00 €</a:t>
            </a:r>
            <a:endParaRPr/>
          </a:p>
        </p:txBody>
      </p:sp>
      <p:sp>
        <p:nvSpPr>
          <p:cNvPr id="291" name="CustomShape 20"/>
          <p:cNvSpPr/>
          <p:nvPr/>
        </p:nvSpPr>
        <p:spPr>
          <a:xfrm>
            <a:off x="720000" y="936000"/>
            <a:ext cx="2591280" cy="5255280"/>
          </a:xfrm>
          <a:prstGeom prst="rect">
            <a:avLst/>
          </a:prstGeom>
          <a:solidFill>
            <a:srgbClr val="ffffff"/>
          </a:solidFill>
          <a:ln/>
        </p:spPr>
        <p:style>
          <a:lnRef idx="0"/>
          <a:fillRef idx="0"/>
          <a:effectRef idx="0"/>
          <a:fontRef idx="minor"/>
        </p:style>
      </p:sp>
      <p:sp>
        <p:nvSpPr>
          <p:cNvPr id="292" name="Line 21"/>
          <p:cNvSpPr/>
          <p:nvPr/>
        </p:nvSpPr>
        <p:spPr>
          <a:xfrm>
            <a:off x="2664000" y="1296000"/>
            <a:ext cx="432000" cy="0"/>
          </a:xfrm>
          <a:prstGeom prst="line">
            <a:avLst/>
          </a:prstGeom>
          <a:ln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Line 22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294" name="CustomShape 23"/>
          <p:cNvSpPr/>
          <p:nvPr/>
        </p:nvSpPr>
        <p:spPr>
          <a:xfrm>
            <a:off x="792000" y="2016000"/>
            <a:ext cx="2375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Liste Profils</a:t>
            </a:r>
            <a:endParaRPr/>
          </a:p>
        </p:txBody>
      </p:sp>
      <p:sp>
        <p:nvSpPr>
          <p:cNvPr id="295" name="CustomShape 24"/>
          <p:cNvSpPr/>
          <p:nvPr/>
        </p:nvSpPr>
        <p:spPr>
          <a:xfrm>
            <a:off x="792000" y="2533680"/>
            <a:ext cx="2375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Détail mon Profil</a:t>
            </a:r>
            <a:endParaRPr/>
          </a:p>
        </p:txBody>
      </p:sp>
      <p:sp>
        <p:nvSpPr>
          <p:cNvPr id="296" name="CustomShape 25"/>
          <p:cNvSpPr/>
          <p:nvPr/>
        </p:nvSpPr>
        <p:spPr>
          <a:xfrm>
            <a:off x="792000" y="3073680"/>
            <a:ext cx="2375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Mes Sorties</a:t>
            </a:r>
            <a:endParaRPr/>
          </a:p>
        </p:txBody>
      </p:sp>
      <p:sp>
        <p:nvSpPr>
          <p:cNvPr id="297" name="CustomShape 26"/>
          <p:cNvSpPr/>
          <p:nvPr/>
        </p:nvSpPr>
        <p:spPr>
          <a:xfrm>
            <a:off x="792000" y="3577680"/>
            <a:ext cx="2375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Liste Sorties</a:t>
            </a:r>
            <a:endParaRPr/>
          </a:p>
        </p:txBody>
      </p:sp>
      <p:sp>
        <p:nvSpPr>
          <p:cNvPr id="298" name="CustomShape 27"/>
          <p:cNvSpPr/>
          <p:nvPr/>
        </p:nvSpPr>
        <p:spPr>
          <a:xfrm>
            <a:off x="792000" y="4045680"/>
            <a:ext cx="2375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Mon Calendrier</a:t>
            </a:r>
            <a:endParaRPr/>
          </a:p>
        </p:txBody>
      </p:sp>
      <p:sp>
        <p:nvSpPr>
          <p:cNvPr id="299" name="CustomShape 28"/>
          <p:cNvSpPr/>
          <p:nvPr/>
        </p:nvSpPr>
        <p:spPr>
          <a:xfrm>
            <a:off x="792000" y="4549680"/>
            <a:ext cx="2375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 déconnecter</a:t>
            </a:r>
            <a:endParaRPr/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Line 1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301" name="CustomShape 2"/>
          <p:cNvSpPr/>
          <p:nvPr/>
        </p:nvSpPr>
        <p:spPr>
          <a:xfrm>
            <a:off x="1440000" y="1080000"/>
            <a:ext cx="7558560" cy="4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 SLATShare – Mes Sorties</a:t>
            </a:r>
            <a:endParaRPr/>
          </a:p>
        </p:txBody>
      </p:sp>
      <p:sp>
        <p:nvSpPr>
          <p:cNvPr id="302" name="Line 3"/>
          <p:cNvSpPr/>
          <p:nvPr/>
        </p:nvSpPr>
        <p:spPr>
          <a:xfrm>
            <a:off x="864000" y="1440000"/>
            <a:ext cx="288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303" name="Line 4"/>
          <p:cNvSpPr/>
          <p:nvPr/>
        </p:nvSpPr>
        <p:spPr>
          <a:xfrm>
            <a:off x="864000" y="1152000"/>
            <a:ext cx="504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304" name="Line 5"/>
          <p:cNvSpPr/>
          <p:nvPr/>
        </p:nvSpPr>
        <p:spPr>
          <a:xfrm>
            <a:off x="864000" y="1296000"/>
            <a:ext cx="504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305" name="Line 6"/>
          <p:cNvSpPr/>
          <p:nvPr/>
        </p:nvSpPr>
        <p:spPr>
          <a:xfrm>
            <a:off x="720000" y="2520000"/>
            <a:ext cx="8352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306" name="CustomShape 7"/>
          <p:cNvSpPr/>
          <p:nvPr/>
        </p:nvSpPr>
        <p:spPr>
          <a:xfrm>
            <a:off x="1008000" y="1901160"/>
            <a:ext cx="5543280" cy="4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Les sorties auxquels vous avez participé :</a:t>
            </a:r>
            <a:endParaRPr/>
          </a:p>
        </p:txBody>
      </p:sp>
      <p:sp>
        <p:nvSpPr>
          <p:cNvPr id="307" name="Line 8"/>
          <p:cNvSpPr/>
          <p:nvPr/>
        </p:nvSpPr>
        <p:spPr>
          <a:xfrm>
            <a:off x="720000" y="345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9"/>
          <p:cNvSpPr/>
          <p:nvPr/>
        </p:nvSpPr>
        <p:spPr>
          <a:xfrm>
            <a:off x="1008000" y="2808000"/>
            <a:ext cx="3743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Tournaboup :</a:t>
            </a:r>
            <a:endParaRPr/>
          </a:p>
        </p:txBody>
      </p:sp>
      <p:sp>
        <p:nvSpPr>
          <p:cNvPr id="309" name="Line 10"/>
          <p:cNvSpPr/>
          <p:nvPr/>
        </p:nvSpPr>
        <p:spPr>
          <a:xfrm>
            <a:off x="720000" y="4320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Line 11"/>
          <p:cNvSpPr/>
          <p:nvPr/>
        </p:nvSpPr>
        <p:spPr>
          <a:xfrm>
            <a:off x="720000" y="525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12"/>
          <p:cNvSpPr/>
          <p:nvPr/>
        </p:nvSpPr>
        <p:spPr>
          <a:xfrm>
            <a:off x="7848000" y="2808000"/>
            <a:ext cx="1007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6,20 €</a:t>
            </a:r>
            <a:endParaRPr/>
          </a:p>
        </p:txBody>
      </p:sp>
      <p:sp>
        <p:nvSpPr>
          <p:cNvPr id="312" name="CustomShape 13"/>
          <p:cNvSpPr/>
          <p:nvPr/>
        </p:nvSpPr>
        <p:spPr>
          <a:xfrm>
            <a:off x="1008000" y="4631040"/>
            <a:ext cx="4391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Tournaboup :</a:t>
            </a:r>
            <a:endParaRPr/>
          </a:p>
        </p:txBody>
      </p:sp>
      <p:sp>
        <p:nvSpPr>
          <p:cNvPr id="313" name="CustomShape 14"/>
          <p:cNvSpPr/>
          <p:nvPr/>
        </p:nvSpPr>
        <p:spPr>
          <a:xfrm>
            <a:off x="7776000" y="3672000"/>
            <a:ext cx="1079280" cy="4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9,10 €</a:t>
            </a:r>
            <a:endParaRPr/>
          </a:p>
        </p:txBody>
      </p:sp>
      <p:sp>
        <p:nvSpPr>
          <p:cNvPr id="314" name="CustomShape 15"/>
          <p:cNvSpPr/>
          <p:nvPr/>
        </p:nvSpPr>
        <p:spPr>
          <a:xfrm>
            <a:off x="1008000" y="3672000"/>
            <a:ext cx="4391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Barbule :</a:t>
            </a:r>
            <a:endParaRPr/>
          </a:p>
        </p:txBody>
      </p:sp>
      <p:sp>
        <p:nvSpPr>
          <p:cNvPr id="315" name="CustomShape 16"/>
          <p:cNvSpPr/>
          <p:nvPr/>
        </p:nvSpPr>
        <p:spPr>
          <a:xfrm>
            <a:off x="7776000" y="4565160"/>
            <a:ext cx="1079280" cy="4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5,00 €</a:t>
            </a:r>
            <a:endParaRPr/>
          </a:p>
        </p:txBody>
      </p:sp>
      <p:pic>
        <p:nvPicPr>
          <p:cNvPr id="316" name="Image 339" descr=""/>
          <p:cNvPicPr/>
          <p:nvPr/>
        </p:nvPicPr>
        <p:blipFill>
          <a:blip r:embed="rId1"/>
          <a:stretch/>
        </p:blipFill>
        <p:spPr>
          <a:xfrm>
            <a:off x="6768000" y="2520000"/>
            <a:ext cx="1367280" cy="1025280"/>
          </a:xfrm>
          <a:prstGeom prst="rect">
            <a:avLst/>
          </a:prstGeom>
          <a:ln>
            <a:noFill/>
          </a:ln>
        </p:spPr>
      </p:pic>
      <p:pic>
        <p:nvPicPr>
          <p:cNvPr id="317" name="Image 340" descr=""/>
          <p:cNvPicPr/>
          <p:nvPr/>
        </p:nvPicPr>
        <p:blipFill>
          <a:blip r:embed="rId2"/>
          <a:stretch/>
        </p:blipFill>
        <p:spPr>
          <a:xfrm>
            <a:off x="6768000" y="3384000"/>
            <a:ext cx="1367280" cy="1025280"/>
          </a:xfrm>
          <a:prstGeom prst="rect">
            <a:avLst/>
          </a:prstGeom>
          <a:ln>
            <a:noFill/>
          </a:ln>
        </p:spPr>
      </p:pic>
      <p:pic>
        <p:nvPicPr>
          <p:cNvPr id="318" name="Image 341" descr=""/>
          <p:cNvPicPr/>
          <p:nvPr/>
        </p:nvPicPr>
        <p:blipFill>
          <a:blip r:embed="rId3"/>
          <a:stretch/>
        </p:blipFill>
        <p:spPr>
          <a:xfrm>
            <a:off x="6768000" y="4325400"/>
            <a:ext cx="1367280" cy="1025280"/>
          </a:xfrm>
          <a:prstGeom prst="rect">
            <a:avLst/>
          </a:prstGeom>
          <a:ln>
            <a:noFill/>
          </a:ln>
        </p:spPr>
      </p:pic>
      <p:sp>
        <p:nvSpPr>
          <p:cNvPr id="319" name="CustomShape 17"/>
          <p:cNvSpPr/>
          <p:nvPr/>
        </p:nvSpPr>
        <p:spPr>
          <a:xfrm>
            <a:off x="2592000" y="2232000"/>
            <a:ext cx="4679280" cy="2951280"/>
          </a:xfrm>
          <a:prstGeom prst="rect">
            <a:avLst/>
          </a:prstGeom>
          <a:solidFill>
            <a:srgbClr val="ffffff"/>
          </a:solidFill>
          <a:ln/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Êtes-vous sur de vouloir payer ?</a:t>
            </a:r>
            <a:endParaRPr/>
          </a:p>
        </p:txBody>
      </p:sp>
      <p:sp>
        <p:nvSpPr>
          <p:cNvPr id="320" name="CustomShape 18"/>
          <p:cNvSpPr/>
          <p:nvPr/>
        </p:nvSpPr>
        <p:spPr>
          <a:xfrm>
            <a:off x="2808000" y="4536000"/>
            <a:ext cx="1511280" cy="502920"/>
          </a:xfrm>
          <a:custGeom>
            <a:avLst/>
            <a:gdLst/>
            <a:ahLst/>
            <a:rect l="l" t="t" r="r" b="b"/>
            <a:pathLst>
              <a:path w="7601" h="1403">
                <a:moveTo>
                  <a:pt x="233" y="0"/>
                </a:moveTo>
                <a:cubicBezTo>
                  <a:pt x="116" y="0"/>
                  <a:pt x="0" y="116"/>
                  <a:pt x="0" y="233"/>
                </a:cubicBezTo>
                <a:lnTo>
                  <a:pt x="0" y="1168"/>
                </a:lnTo>
                <a:cubicBezTo>
                  <a:pt x="0" y="1285"/>
                  <a:pt x="116" y="1402"/>
                  <a:pt x="233" y="1402"/>
                </a:cubicBezTo>
                <a:lnTo>
                  <a:pt x="7367" y="1402"/>
                </a:lnTo>
                <a:cubicBezTo>
                  <a:pt x="7483" y="1402"/>
                  <a:pt x="7600" y="1285"/>
                  <a:pt x="7600" y="1168"/>
                </a:cubicBezTo>
                <a:lnTo>
                  <a:pt x="7600" y="233"/>
                </a:lnTo>
                <a:cubicBezTo>
                  <a:pt x="7600" y="116"/>
                  <a:pt x="7483" y="0"/>
                  <a:pt x="7367" y="0"/>
                </a:cubicBezTo>
                <a:lnTo>
                  <a:pt x="233" y="0"/>
                </a:lnTo>
              </a:path>
            </a:pathLst>
          </a:custGeom>
          <a:solidFill>
            <a:srgbClr val="dddddd"/>
          </a:solidFill>
          <a:ln w="36000"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Valider</a:t>
            </a:r>
            <a:endParaRPr/>
          </a:p>
        </p:txBody>
      </p:sp>
      <p:sp>
        <p:nvSpPr>
          <p:cNvPr id="321" name="CustomShape 19"/>
          <p:cNvSpPr/>
          <p:nvPr/>
        </p:nvSpPr>
        <p:spPr>
          <a:xfrm>
            <a:off x="5472000" y="4536360"/>
            <a:ext cx="1511280" cy="502920"/>
          </a:xfrm>
          <a:custGeom>
            <a:avLst/>
            <a:gdLst/>
            <a:ahLst/>
            <a:rect l="l" t="t" r="r" b="b"/>
            <a:pathLst>
              <a:path w="7601" h="1403">
                <a:moveTo>
                  <a:pt x="233" y="0"/>
                </a:moveTo>
                <a:cubicBezTo>
                  <a:pt x="116" y="0"/>
                  <a:pt x="0" y="116"/>
                  <a:pt x="0" y="233"/>
                </a:cubicBezTo>
                <a:lnTo>
                  <a:pt x="0" y="1168"/>
                </a:lnTo>
                <a:cubicBezTo>
                  <a:pt x="0" y="1285"/>
                  <a:pt x="116" y="1402"/>
                  <a:pt x="233" y="1402"/>
                </a:cubicBezTo>
                <a:lnTo>
                  <a:pt x="7367" y="1402"/>
                </a:lnTo>
                <a:cubicBezTo>
                  <a:pt x="7483" y="1402"/>
                  <a:pt x="7600" y="1285"/>
                  <a:pt x="7600" y="1168"/>
                </a:cubicBezTo>
                <a:lnTo>
                  <a:pt x="7600" y="233"/>
                </a:lnTo>
                <a:cubicBezTo>
                  <a:pt x="7600" y="116"/>
                  <a:pt x="7483" y="0"/>
                  <a:pt x="7367" y="0"/>
                </a:cubicBezTo>
                <a:lnTo>
                  <a:pt x="233" y="0"/>
                </a:lnTo>
              </a:path>
            </a:pathLst>
          </a:custGeom>
          <a:solidFill>
            <a:srgbClr val="dddddd"/>
          </a:solidFill>
          <a:ln w="36000"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Annuler</a:t>
            </a:r>
            <a:endParaRPr/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>
                <p:childTnLst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Line 1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323" name="CustomShape 2"/>
          <p:cNvSpPr/>
          <p:nvPr/>
        </p:nvSpPr>
        <p:spPr>
          <a:xfrm>
            <a:off x="1440000" y="1080000"/>
            <a:ext cx="7558560" cy="4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 SLATShare – Tableau de bord</a:t>
            </a:r>
            <a:endParaRPr/>
          </a:p>
        </p:txBody>
      </p:sp>
      <p:sp>
        <p:nvSpPr>
          <p:cNvPr id="324" name="Line 3"/>
          <p:cNvSpPr/>
          <p:nvPr/>
        </p:nvSpPr>
        <p:spPr>
          <a:xfrm>
            <a:off x="864000" y="1440000"/>
            <a:ext cx="288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325" name="Line 4"/>
          <p:cNvSpPr/>
          <p:nvPr/>
        </p:nvSpPr>
        <p:spPr>
          <a:xfrm>
            <a:off x="864000" y="1152000"/>
            <a:ext cx="504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326" name="Line 5"/>
          <p:cNvSpPr/>
          <p:nvPr/>
        </p:nvSpPr>
        <p:spPr>
          <a:xfrm>
            <a:off x="864000" y="1296000"/>
            <a:ext cx="504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327" name="Line 6"/>
          <p:cNvSpPr/>
          <p:nvPr/>
        </p:nvSpPr>
        <p:spPr>
          <a:xfrm>
            <a:off x="720000" y="2520000"/>
            <a:ext cx="8352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328" name="CustomShape 7"/>
          <p:cNvSpPr/>
          <p:nvPr/>
        </p:nvSpPr>
        <p:spPr>
          <a:xfrm>
            <a:off x="7632000" y="1901160"/>
            <a:ext cx="1223280" cy="4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-21,30 €</a:t>
            </a:r>
            <a:endParaRPr/>
          </a:p>
        </p:txBody>
      </p:sp>
      <p:sp>
        <p:nvSpPr>
          <p:cNvPr id="329" name="CustomShape 8"/>
          <p:cNvSpPr/>
          <p:nvPr/>
        </p:nvSpPr>
        <p:spPr>
          <a:xfrm>
            <a:off x="1008000" y="1901160"/>
            <a:ext cx="2519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Sur votre compte :</a:t>
            </a:r>
            <a:endParaRPr/>
          </a:p>
        </p:txBody>
      </p:sp>
      <p:sp>
        <p:nvSpPr>
          <p:cNvPr id="330" name="Line 9"/>
          <p:cNvSpPr/>
          <p:nvPr/>
        </p:nvSpPr>
        <p:spPr>
          <a:xfrm>
            <a:off x="720000" y="345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10"/>
          <p:cNvSpPr/>
          <p:nvPr/>
        </p:nvSpPr>
        <p:spPr>
          <a:xfrm>
            <a:off x="1008000" y="2808000"/>
            <a:ext cx="2519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Reste à payer :</a:t>
            </a:r>
            <a:endParaRPr/>
          </a:p>
        </p:txBody>
      </p:sp>
      <p:sp>
        <p:nvSpPr>
          <p:cNvPr id="332" name="Line 11"/>
          <p:cNvSpPr/>
          <p:nvPr/>
        </p:nvSpPr>
        <p:spPr>
          <a:xfrm>
            <a:off x="720000" y="4320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Line 12"/>
          <p:cNvSpPr/>
          <p:nvPr/>
        </p:nvSpPr>
        <p:spPr>
          <a:xfrm>
            <a:off x="720000" y="525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13"/>
          <p:cNvSpPr/>
          <p:nvPr/>
        </p:nvSpPr>
        <p:spPr>
          <a:xfrm>
            <a:off x="1008000" y="5472000"/>
            <a:ext cx="4391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Tournaboup :</a:t>
            </a:r>
            <a:endParaRPr/>
          </a:p>
        </p:txBody>
      </p:sp>
      <p:sp>
        <p:nvSpPr>
          <p:cNvPr id="335" name="CustomShape 14"/>
          <p:cNvSpPr/>
          <p:nvPr/>
        </p:nvSpPr>
        <p:spPr>
          <a:xfrm>
            <a:off x="1008000" y="2808360"/>
            <a:ext cx="2519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Reste à payer :</a:t>
            </a:r>
            <a:endParaRPr/>
          </a:p>
        </p:txBody>
      </p:sp>
      <p:sp>
        <p:nvSpPr>
          <p:cNvPr id="336" name="CustomShape 15"/>
          <p:cNvSpPr/>
          <p:nvPr/>
        </p:nvSpPr>
        <p:spPr>
          <a:xfrm>
            <a:off x="7848000" y="3701160"/>
            <a:ext cx="1007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6,20 €</a:t>
            </a:r>
            <a:endParaRPr/>
          </a:p>
        </p:txBody>
      </p:sp>
      <p:sp>
        <p:nvSpPr>
          <p:cNvPr id="337" name="CustomShape 16"/>
          <p:cNvSpPr/>
          <p:nvPr/>
        </p:nvSpPr>
        <p:spPr>
          <a:xfrm>
            <a:off x="1008000" y="4631040"/>
            <a:ext cx="4391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Barbule :</a:t>
            </a:r>
            <a:endParaRPr/>
          </a:p>
        </p:txBody>
      </p:sp>
      <p:sp>
        <p:nvSpPr>
          <p:cNvPr id="338" name="CustomShape 17"/>
          <p:cNvSpPr/>
          <p:nvPr/>
        </p:nvSpPr>
        <p:spPr>
          <a:xfrm>
            <a:off x="7776000" y="4608000"/>
            <a:ext cx="1079280" cy="4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9,10 €</a:t>
            </a:r>
            <a:endParaRPr/>
          </a:p>
        </p:txBody>
      </p:sp>
      <p:sp>
        <p:nvSpPr>
          <p:cNvPr id="339" name="CustomShape 18"/>
          <p:cNvSpPr/>
          <p:nvPr/>
        </p:nvSpPr>
        <p:spPr>
          <a:xfrm>
            <a:off x="1008000" y="3672000"/>
            <a:ext cx="4391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Tournaboup :</a:t>
            </a:r>
            <a:endParaRPr/>
          </a:p>
        </p:txBody>
      </p:sp>
      <p:sp>
        <p:nvSpPr>
          <p:cNvPr id="340" name="CustomShape 19"/>
          <p:cNvSpPr/>
          <p:nvPr/>
        </p:nvSpPr>
        <p:spPr>
          <a:xfrm>
            <a:off x="7776000" y="5472000"/>
            <a:ext cx="1079280" cy="4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5,00 €</a:t>
            </a:r>
            <a:endParaRPr/>
          </a:p>
        </p:txBody>
      </p:sp>
      <p:sp>
        <p:nvSpPr>
          <p:cNvPr id="341" name="CustomShape 20"/>
          <p:cNvSpPr/>
          <p:nvPr/>
        </p:nvSpPr>
        <p:spPr>
          <a:xfrm>
            <a:off x="720000" y="936000"/>
            <a:ext cx="2591280" cy="5255280"/>
          </a:xfrm>
          <a:prstGeom prst="rect">
            <a:avLst/>
          </a:prstGeom>
          <a:solidFill>
            <a:srgbClr val="ffffff"/>
          </a:solidFill>
          <a:ln/>
        </p:spPr>
        <p:style>
          <a:lnRef idx="0"/>
          <a:fillRef idx="0"/>
          <a:effectRef idx="0"/>
          <a:fontRef idx="minor"/>
        </p:style>
      </p:sp>
      <p:sp>
        <p:nvSpPr>
          <p:cNvPr id="342" name="Line 21"/>
          <p:cNvSpPr/>
          <p:nvPr/>
        </p:nvSpPr>
        <p:spPr>
          <a:xfrm>
            <a:off x="2664000" y="1296000"/>
            <a:ext cx="432000" cy="0"/>
          </a:xfrm>
          <a:prstGeom prst="line">
            <a:avLst/>
          </a:prstGeom>
          <a:ln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Line 22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344" name="CustomShape 23"/>
          <p:cNvSpPr/>
          <p:nvPr/>
        </p:nvSpPr>
        <p:spPr>
          <a:xfrm>
            <a:off x="792000" y="2016000"/>
            <a:ext cx="2375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Liste Profils</a:t>
            </a:r>
            <a:endParaRPr/>
          </a:p>
        </p:txBody>
      </p:sp>
      <p:sp>
        <p:nvSpPr>
          <p:cNvPr id="345" name="CustomShape 24"/>
          <p:cNvSpPr/>
          <p:nvPr/>
        </p:nvSpPr>
        <p:spPr>
          <a:xfrm>
            <a:off x="792000" y="2533680"/>
            <a:ext cx="2375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Détail mon Profil</a:t>
            </a:r>
            <a:endParaRPr/>
          </a:p>
        </p:txBody>
      </p:sp>
      <p:sp>
        <p:nvSpPr>
          <p:cNvPr id="346" name="CustomShape 25"/>
          <p:cNvSpPr/>
          <p:nvPr/>
        </p:nvSpPr>
        <p:spPr>
          <a:xfrm>
            <a:off x="792000" y="3073680"/>
            <a:ext cx="2375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Mes Sorties</a:t>
            </a:r>
            <a:endParaRPr/>
          </a:p>
        </p:txBody>
      </p:sp>
      <p:sp>
        <p:nvSpPr>
          <p:cNvPr id="347" name="CustomShape 26"/>
          <p:cNvSpPr/>
          <p:nvPr/>
        </p:nvSpPr>
        <p:spPr>
          <a:xfrm>
            <a:off x="792000" y="3577680"/>
            <a:ext cx="2375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Liste Sorties</a:t>
            </a:r>
            <a:endParaRPr/>
          </a:p>
        </p:txBody>
      </p:sp>
      <p:sp>
        <p:nvSpPr>
          <p:cNvPr id="348" name="CustomShape 27"/>
          <p:cNvSpPr/>
          <p:nvPr/>
        </p:nvSpPr>
        <p:spPr>
          <a:xfrm>
            <a:off x="792000" y="4045680"/>
            <a:ext cx="2375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Mon Calendrier</a:t>
            </a:r>
            <a:endParaRPr/>
          </a:p>
        </p:txBody>
      </p:sp>
      <p:sp>
        <p:nvSpPr>
          <p:cNvPr id="349" name="CustomShape 28"/>
          <p:cNvSpPr/>
          <p:nvPr/>
        </p:nvSpPr>
        <p:spPr>
          <a:xfrm>
            <a:off x="792000" y="4549680"/>
            <a:ext cx="2375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 déconnecter</a:t>
            </a:r>
            <a:endParaRPr/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Line 1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351" name="CustomShape 2"/>
          <p:cNvSpPr/>
          <p:nvPr/>
        </p:nvSpPr>
        <p:spPr>
          <a:xfrm>
            <a:off x="1440000" y="1080000"/>
            <a:ext cx="7558560" cy="4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 SLATShare – Liste Sorties</a:t>
            </a:r>
            <a:endParaRPr/>
          </a:p>
        </p:txBody>
      </p:sp>
      <p:sp>
        <p:nvSpPr>
          <p:cNvPr id="352" name="Line 3"/>
          <p:cNvSpPr/>
          <p:nvPr/>
        </p:nvSpPr>
        <p:spPr>
          <a:xfrm>
            <a:off x="864000" y="1440000"/>
            <a:ext cx="288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353" name="Line 4"/>
          <p:cNvSpPr/>
          <p:nvPr/>
        </p:nvSpPr>
        <p:spPr>
          <a:xfrm>
            <a:off x="864000" y="1152000"/>
            <a:ext cx="504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354" name="Line 5"/>
          <p:cNvSpPr/>
          <p:nvPr/>
        </p:nvSpPr>
        <p:spPr>
          <a:xfrm>
            <a:off x="864000" y="1296000"/>
            <a:ext cx="504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355" name="Line 6"/>
          <p:cNvSpPr/>
          <p:nvPr/>
        </p:nvSpPr>
        <p:spPr>
          <a:xfrm>
            <a:off x="720000" y="345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Line 7"/>
          <p:cNvSpPr/>
          <p:nvPr/>
        </p:nvSpPr>
        <p:spPr>
          <a:xfrm>
            <a:off x="720000" y="4320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Line 8"/>
          <p:cNvSpPr/>
          <p:nvPr/>
        </p:nvSpPr>
        <p:spPr>
          <a:xfrm>
            <a:off x="720000" y="525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9"/>
          <p:cNvSpPr/>
          <p:nvPr/>
        </p:nvSpPr>
        <p:spPr>
          <a:xfrm>
            <a:off x="1008000" y="5472000"/>
            <a:ext cx="4391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Tournaboup :</a:t>
            </a:r>
            <a:endParaRPr/>
          </a:p>
        </p:txBody>
      </p:sp>
      <p:sp>
        <p:nvSpPr>
          <p:cNvPr id="359" name="CustomShape 10"/>
          <p:cNvSpPr/>
          <p:nvPr/>
        </p:nvSpPr>
        <p:spPr>
          <a:xfrm>
            <a:off x="1008000" y="4631040"/>
            <a:ext cx="4391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Barbule :</a:t>
            </a:r>
            <a:endParaRPr/>
          </a:p>
        </p:txBody>
      </p:sp>
      <p:sp>
        <p:nvSpPr>
          <p:cNvPr id="360" name="CustomShape 11"/>
          <p:cNvSpPr/>
          <p:nvPr/>
        </p:nvSpPr>
        <p:spPr>
          <a:xfrm>
            <a:off x="1008000" y="3672000"/>
            <a:ext cx="4391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Tournaboup :</a:t>
            </a:r>
            <a:endParaRPr/>
          </a:p>
        </p:txBody>
      </p:sp>
      <p:sp>
        <p:nvSpPr>
          <p:cNvPr id="361" name="Line 12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362" name="CustomShape 13"/>
          <p:cNvSpPr/>
          <p:nvPr/>
        </p:nvSpPr>
        <p:spPr>
          <a:xfrm>
            <a:off x="1008000" y="2808360"/>
            <a:ext cx="3743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Tournaboup :</a:t>
            </a:r>
            <a:endParaRPr/>
          </a:p>
        </p:txBody>
      </p:sp>
      <p:sp>
        <p:nvSpPr>
          <p:cNvPr id="363" name="Line 14"/>
          <p:cNvSpPr/>
          <p:nvPr/>
        </p:nvSpPr>
        <p:spPr>
          <a:xfrm>
            <a:off x="720000" y="2592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15"/>
          <p:cNvSpPr/>
          <p:nvPr/>
        </p:nvSpPr>
        <p:spPr>
          <a:xfrm>
            <a:off x="1008000" y="1973160"/>
            <a:ext cx="3743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Thang-ka :</a:t>
            </a:r>
            <a:endParaRPr/>
          </a:p>
        </p:txBody>
      </p:sp>
      <p:sp>
        <p:nvSpPr>
          <p:cNvPr id="365" name="CustomShape 16"/>
          <p:cNvSpPr/>
          <p:nvPr/>
        </p:nvSpPr>
        <p:spPr>
          <a:xfrm>
            <a:off x="7632000" y="5040000"/>
            <a:ext cx="503280" cy="503280"/>
          </a:xfrm>
          <a:prstGeom prst="ellipse">
            <a:avLst/>
          </a:prstGeom>
          <a:solidFill>
            <a:srgbClr val="ffffff"/>
          </a:solidFill>
          <a:ln w="36000"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+</a:t>
            </a:r>
            <a:endParaRPr/>
          </a:p>
        </p:txBody>
      </p:sp>
      <p:pic>
        <p:nvPicPr>
          <p:cNvPr id="366" name="Image 389" descr=""/>
          <p:cNvPicPr/>
          <p:nvPr/>
        </p:nvPicPr>
        <p:blipFill>
          <a:blip r:embed="rId1"/>
          <a:stretch/>
        </p:blipFill>
        <p:spPr>
          <a:xfrm>
            <a:off x="8136000" y="1872000"/>
            <a:ext cx="503280" cy="503280"/>
          </a:xfrm>
          <a:prstGeom prst="rect">
            <a:avLst/>
          </a:prstGeom>
          <a:ln>
            <a:noFill/>
          </a:ln>
        </p:spPr>
      </p:pic>
      <p:pic>
        <p:nvPicPr>
          <p:cNvPr id="367" name="Image 390" descr=""/>
          <p:cNvPicPr/>
          <p:nvPr/>
        </p:nvPicPr>
        <p:blipFill>
          <a:blip r:embed="rId2"/>
          <a:stretch/>
        </p:blipFill>
        <p:spPr>
          <a:xfrm>
            <a:off x="8136000" y="2808000"/>
            <a:ext cx="503280" cy="503280"/>
          </a:xfrm>
          <a:prstGeom prst="rect">
            <a:avLst/>
          </a:prstGeom>
          <a:ln>
            <a:noFill/>
          </a:ln>
        </p:spPr>
      </p:pic>
      <p:pic>
        <p:nvPicPr>
          <p:cNvPr id="368" name="Image 391" descr=""/>
          <p:cNvPicPr/>
          <p:nvPr/>
        </p:nvPicPr>
        <p:blipFill>
          <a:blip r:embed="rId3"/>
          <a:stretch/>
        </p:blipFill>
        <p:spPr>
          <a:xfrm>
            <a:off x="7553880" y="1872000"/>
            <a:ext cx="522000" cy="503280"/>
          </a:xfrm>
          <a:prstGeom prst="rect">
            <a:avLst/>
          </a:prstGeom>
          <a:ln>
            <a:noFill/>
          </a:ln>
        </p:spPr>
      </p:pic>
      <p:pic>
        <p:nvPicPr>
          <p:cNvPr id="369" name="Image 392" descr=""/>
          <p:cNvPicPr/>
          <p:nvPr/>
        </p:nvPicPr>
        <p:blipFill>
          <a:blip r:embed="rId4"/>
          <a:stretch/>
        </p:blipFill>
        <p:spPr>
          <a:xfrm>
            <a:off x="7560000" y="2808000"/>
            <a:ext cx="522000" cy="50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Line 1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371" name="CustomShape 2"/>
          <p:cNvSpPr/>
          <p:nvPr/>
        </p:nvSpPr>
        <p:spPr>
          <a:xfrm>
            <a:off x="1440000" y="1080000"/>
            <a:ext cx="7558560" cy="4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 SLATShare – Ajouter un Sortie</a:t>
            </a:r>
            <a:endParaRPr/>
          </a:p>
        </p:txBody>
      </p:sp>
      <p:sp>
        <p:nvSpPr>
          <p:cNvPr id="372" name="Line 3"/>
          <p:cNvSpPr/>
          <p:nvPr/>
        </p:nvSpPr>
        <p:spPr>
          <a:xfrm>
            <a:off x="864000" y="1440000"/>
            <a:ext cx="288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373" name="Line 4"/>
          <p:cNvSpPr/>
          <p:nvPr/>
        </p:nvSpPr>
        <p:spPr>
          <a:xfrm>
            <a:off x="864000" y="1152000"/>
            <a:ext cx="504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374" name="Line 5"/>
          <p:cNvSpPr/>
          <p:nvPr/>
        </p:nvSpPr>
        <p:spPr>
          <a:xfrm>
            <a:off x="864000" y="1296000"/>
            <a:ext cx="504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375" name="CustomShape 6"/>
          <p:cNvSpPr/>
          <p:nvPr/>
        </p:nvSpPr>
        <p:spPr>
          <a:xfrm>
            <a:off x="1008000" y="1901160"/>
            <a:ext cx="2519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Date :</a:t>
            </a:r>
            <a:endParaRPr/>
          </a:p>
        </p:txBody>
      </p:sp>
      <p:sp>
        <p:nvSpPr>
          <p:cNvPr id="376" name="Line 7"/>
          <p:cNvSpPr/>
          <p:nvPr/>
        </p:nvSpPr>
        <p:spPr>
          <a:xfrm>
            <a:off x="720000" y="345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8"/>
          <p:cNvSpPr/>
          <p:nvPr/>
        </p:nvSpPr>
        <p:spPr>
          <a:xfrm>
            <a:off x="1008000" y="2808000"/>
            <a:ext cx="2519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Destination :</a:t>
            </a:r>
            <a:endParaRPr/>
          </a:p>
        </p:txBody>
      </p:sp>
      <p:sp>
        <p:nvSpPr>
          <p:cNvPr id="378" name="Line 9"/>
          <p:cNvSpPr/>
          <p:nvPr/>
        </p:nvSpPr>
        <p:spPr>
          <a:xfrm>
            <a:off x="720000" y="4320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Line 10"/>
          <p:cNvSpPr/>
          <p:nvPr/>
        </p:nvSpPr>
        <p:spPr>
          <a:xfrm>
            <a:off x="720000" y="525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11"/>
          <p:cNvSpPr/>
          <p:nvPr/>
        </p:nvSpPr>
        <p:spPr>
          <a:xfrm>
            <a:off x="1008000" y="4631040"/>
            <a:ext cx="4391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Distance retour :</a:t>
            </a:r>
            <a:endParaRPr/>
          </a:p>
        </p:txBody>
      </p:sp>
      <p:sp>
        <p:nvSpPr>
          <p:cNvPr id="381" name="CustomShape 12"/>
          <p:cNvSpPr/>
          <p:nvPr/>
        </p:nvSpPr>
        <p:spPr>
          <a:xfrm>
            <a:off x="1008000" y="3672000"/>
            <a:ext cx="4391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Distance aller:</a:t>
            </a:r>
            <a:endParaRPr/>
          </a:p>
        </p:txBody>
      </p:sp>
      <p:sp>
        <p:nvSpPr>
          <p:cNvPr id="382" name="CustomShape 13"/>
          <p:cNvSpPr/>
          <p:nvPr/>
        </p:nvSpPr>
        <p:spPr>
          <a:xfrm>
            <a:off x="3672000" y="2808000"/>
            <a:ext cx="2519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14"/>
          <p:cNvSpPr/>
          <p:nvPr/>
        </p:nvSpPr>
        <p:spPr>
          <a:xfrm>
            <a:off x="3672000" y="3701160"/>
            <a:ext cx="2879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15"/>
          <p:cNvSpPr/>
          <p:nvPr/>
        </p:nvSpPr>
        <p:spPr>
          <a:xfrm>
            <a:off x="3672000" y="4631040"/>
            <a:ext cx="2519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Line 16"/>
          <p:cNvSpPr/>
          <p:nvPr/>
        </p:nvSpPr>
        <p:spPr>
          <a:xfrm>
            <a:off x="3672000" y="3210840"/>
            <a:ext cx="4968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386" name="Line 17"/>
          <p:cNvSpPr/>
          <p:nvPr/>
        </p:nvSpPr>
        <p:spPr>
          <a:xfrm>
            <a:off x="3672000" y="4104000"/>
            <a:ext cx="4968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387" name="CustomShape 18"/>
          <p:cNvSpPr/>
          <p:nvPr/>
        </p:nvSpPr>
        <p:spPr>
          <a:xfrm>
            <a:off x="1008000" y="5436720"/>
            <a:ext cx="4391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Montant péage aller :</a:t>
            </a:r>
            <a:endParaRPr/>
          </a:p>
        </p:txBody>
      </p:sp>
      <p:sp>
        <p:nvSpPr>
          <p:cNvPr id="388" name="Line 19"/>
          <p:cNvSpPr/>
          <p:nvPr/>
        </p:nvSpPr>
        <p:spPr>
          <a:xfrm>
            <a:off x="3672000" y="5760000"/>
            <a:ext cx="4968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389" name="Line 20"/>
          <p:cNvSpPr/>
          <p:nvPr/>
        </p:nvSpPr>
        <p:spPr>
          <a:xfrm>
            <a:off x="720000" y="2520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Line 21"/>
          <p:cNvSpPr/>
          <p:nvPr/>
        </p:nvSpPr>
        <p:spPr>
          <a:xfrm>
            <a:off x="3672000" y="2232000"/>
            <a:ext cx="4968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391" name="Line 22"/>
          <p:cNvSpPr/>
          <p:nvPr/>
        </p:nvSpPr>
        <p:spPr>
          <a:xfrm>
            <a:off x="3672000" y="4968000"/>
            <a:ext cx="4968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392" name="CustomShape 23"/>
          <p:cNvSpPr/>
          <p:nvPr/>
        </p:nvSpPr>
        <p:spPr>
          <a:xfrm>
            <a:off x="3600720" y="1872000"/>
            <a:ext cx="2519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19/10/2016</a:t>
            </a:r>
            <a:endParaRPr/>
          </a:p>
        </p:txBody>
      </p:sp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Line 1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394" name="CustomShape 2"/>
          <p:cNvSpPr/>
          <p:nvPr/>
        </p:nvSpPr>
        <p:spPr>
          <a:xfrm>
            <a:off x="1440000" y="1080000"/>
            <a:ext cx="7558560" cy="4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 SLATShare – Ajouter un Sortie</a:t>
            </a:r>
            <a:endParaRPr/>
          </a:p>
        </p:txBody>
      </p:sp>
      <p:sp>
        <p:nvSpPr>
          <p:cNvPr id="395" name="Line 3"/>
          <p:cNvSpPr/>
          <p:nvPr/>
        </p:nvSpPr>
        <p:spPr>
          <a:xfrm>
            <a:off x="864000" y="1440000"/>
            <a:ext cx="288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396" name="Line 4"/>
          <p:cNvSpPr/>
          <p:nvPr/>
        </p:nvSpPr>
        <p:spPr>
          <a:xfrm>
            <a:off x="864000" y="1152000"/>
            <a:ext cx="504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397" name="Line 5"/>
          <p:cNvSpPr/>
          <p:nvPr/>
        </p:nvSpPr>
        <p:spPr>
          <a:xfrm>
            <a:off x="864000" y="1296000"/>
            <a:ext cx="504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398" name="CustomShape 6"/>
          <p:cNvSpPr/>
          <p:nvPr/>
        </p:nvSpPr>
        <p:spPr>
          <a:xfrm>
            <a:off x="1008000" y="1901160"/>
            <a:ext cx="3311280" cy="7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Montant Péage retours :</a:t>
            </a:r>
            <a:endParaRPr/>
          </a:p>
        </p:txBody>
      </p:sp>
      <p:sp>
        <p:nvSpPr>
          <p:cNvPr id="399" name="Line 7"/>
          <p:cNvSpPr/>
          <p:nvPr/>
        </p:nvSpPr>
        <p:spPr>
          <a:xfrm>
            <a:off x="720000" y="2520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Line 8"/>
          <p:cNvSpPr/>
          <p:nvPr/>
        </p:nvSpPr>
        <p:spPr>
          <a:xfrm>
            <a:off x="4320000" y="2232000"/>
            <a:ext cx="4320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401" name="Line 9"/>
          <p:cNvSpPr/>
          <p:nvPr/>
        </p:nvSpPr>
        <p:spPr>
          <a:xfrm>
            <a:off x="4320000" y="2232000"/>
            <a:ext cx="4320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402" name="CustomShape 10"/>
          <p:cNvSpPr/>
          <p:nvPr/>
        </p:nvSpPr>
        <p:spPr>
          <a:xfrm>
            <a:off x="1008360" y="2813040"/>
            <a:ext cx="331128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Véhicule :</a:t>
            </a:r>
            <a:endParaRPr/>
          </a:p>
        </p:txBody>
      </p:sp>
      <p:sp>
        <p:nvSpPr>
          <p:cNvPr id="403" name="CustomShape 11"/>
          <p:cNvSpPr/>
          <p:nvPr/>
        </p:nvSpPr>
        <p:spPr>
          <a:xfrm>
            <a:off x="2592000" y="2813040"/>
            <a:ext cx="5831640" cy="426600"/>
          </a:xfrm>
          <a:prstGeom prst="rect">
            <a:avLst/>
          </a:prstGeom>
          <a:solidFill>
            <a:srgbClr val="ffffff"/>
          </a:solidFill>
          <a:ln/>
        </p:spPr>
        <p:style>
          <a:lnRef idx="0"/>
          <a:fillRef idx="0"/>
          <a:effectRef idx="0"/>
          <a:fontRef idx="minor"/>
        </p:style>
      </p:sp>
      <p:sp>
        <p:nvSpPr>
          <p:cNvPr id="404" name="Line 12"/>
          <p:cNvSpPr/>
          <p:nvPr/>
        </p:nvSpPr>
        <p:spPr>
          <a:xfrm>
            <a:off x="7992000" y="2813040"/>
            <a:ext cx="0" cy="42696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405" name="Line 13"/>
          <p:cNvSpPr/>
          <p:nvPr/>
        </p:nvSpPr>
        <p:spPr>
          <a:xfrm flipH="1">
            <a:off x="8208000" y="2952000"/>
            <a:ext cx="144000" cy="14400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406" name="Line 14"/>
          <p:cNvSpPr/>
          <p:nvPr/>
        </p:nvSpPr>
        <p:spPr>
          <a:xfrm>
            <a:off x="8064000" y="2952000"/>
            <a:ext cx="144000" cy="14400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407" name="Line 15"/>
          <p:cNvSpPr/>
          <p:nvPr/>
        </p:nvSpPr>
        <p:spPr>
          <a:xfrm>
            <a:off x="720000" y="345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16"/>
          <p:cNvSpPr/>
          <p:nvPr/>
        </p:nvSpPr>
        <p:spPr>
          <a:xfrm>
            <a:off x="2592000" y="3240000"/>
            <a:ext cx="5831640" cy="426600"/>
          </a:xfrm>
          <a:prstGeom prst="rect">
            <a:avLst/>
          </a:prstGeom>
          <a:solidFill>
            <a:srgbClr val="ffffff"/>
          </a:solidFill>
          <a:ln/>
        </p:spPr>
        <p:style>
          <a:lnRef idx="0"/>
          <a:fillRef idx="0"/>
          <a:effectRef idx="0"/>
          <a:fontRef idx="minor"/>
        </p:style>
      </p:sp>
      <p:sp>
        <p:nvSpPr>
          <p:cNvPr id="409" name="CustomShape 17"/>
          <p:cNvSpPr/>
          <p:nvPr/>
        </p:nvSpPr>
        <p:spPr>
          <a:xfrm>
            <a:off x="2592000" y="3240000"/>
            <a:ext cx="583164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Renaud 17 – Essence – 12 – 5 – est cabossé</a:t>
            </a:r>
            <a:endParaRPr/>
          </a:p>
        </p:txBody>
      </p:sp>
      <p:sp>
        <p:nvSpPr>
          <p:cNvPr id="410" name="CustomShape 18"/>
          <p:cNvSpPr/>
          <p:nvPr/>
        </p:nvSpPr>
        <p:spPr>
          <a:xfrm>
            <a:off x="1008360" y="3821040"/>
            <a:ext cx="331128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Personnes :</a:t>
            </a:r>
            <a:endParaRPr/>
          </a:p>
        </p:txBody>
      </p:sp>
      <p:sp>
        <p:nvSpPr>
          <p:cNvPr id="411" name="CustomShape 19"/>
          <p:cNvSpPr/>
          <p:nvPr/>
        </p:nvSpPr>
        <p:spPr>
          <a:xfrm>
            <a:off x="2736000" y="3821040"/>
            <a:ext cx="1511280" cy="502920"/>
          </a:xfrm>
          <a:custGeom>
            <a:avLst/>
            <a:gdLst/>
            <a:ahLst/>
            <a:rect l="l" t="t" r="r" b="b"/>
            <a:pathLst>
              <a:path w="7601" h="1403">
                <a:moveTo>
                  <a:pt x="233" y="0"/>
                </a:moveTo>
                <a:cubicBezTo>
                  <a:pt x="116" y="0"/>
                  <a:pt x="0" y="116"/>
                  <a:pt x="0" y="233"/>
                </a:cubicBezTo>
                <a:lnTo>
                  <a:pt x="0" y="1168"/>
                </a:lnTo>
                <a:cubicBezTo>
                  <a:pt x="0" y="1285"/>
                  <a:pt x="116" y="1402"/>
                  <a:pt x="233" y="1402"/>
                </a:cubicBezTo>
                <a:lnTo>
                  <a:pt x="7367" y="1402"/>
                </a:lnTo>
                <a:cubicBezTo>
                  <a:pt x="7483" y="1402"/>
                  <a:pt x="7600" y="1285"/>
                  <a:pt x="7600" y="1168"/>
                </a:cubicBezTo>
                <a:lnTo>
                  <a:pt x="7600" y="233"/>
                </a:lnTo>
                <a:cubicBezTo>
                  <a:pt x="7600" y="116"/>
                  <a:pt x="7483" y="0"/>
                  <a:pt x="7367" y="0"/>
                </a:cubicBezTo>
                <a:lnTo>
                  <a:pt x="233" y="0"/>
                </a:lnTo>
              </a:path>
            </a:pathLst>
          </a:custGeom>
          <a:solidFill>
            <a:srgbClr val="dddddd"/>
          </a:solidFill>
          <a:ln w="36000"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Valider</a:t>
            </a:r>
            <a:endParaRPr/>
          </a:p>
        </p:txBody>
      </p:sp>
      <p:sp>
        <p:nvSpPr>
          <p:cNvPr id="412" name="CustomShape 20"/>
          <p:cNvSpPr/>
          <p:nvPr/>
        </p:nvSpPr>
        <p:spPr>
          <a:xfrm>
            <a:off x="2592000" y="1800000"/>
            <a:ext cx="4679280" cy="3887640"/>
          </a:xfrm>
          <a:prstGeom prst="rect">
            <a:avLst/>
          </a:prstGeom>
          <a:solidFill>
            <a:srgbClr val="ffffff"/>
          </a:solidFill>
          <a:ln/>
        </p:spPr>
        <p:style>
          <a:lnRef idx="0"/>
          <a:fillRef idx="0"/>
          <a:effectRef idx="0"/>
          <a:fontRef idx="minor"/>
        </p:style>
      </p:sp>
      <p:sp>
        <p:nvSpPr>
          <p:cNvPr id="413" name="CustomShape 21"/>
          <p:cNvSpPr/>
          <p:nvPr/>
        </p:nvSpPr>
        <p:spPr>
          <a:xfrm>
            <a:off x="2808360" y="1944000"/>
            <a:ext cx="3239280" cy="4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Bob Mazur </a:t>
            </a:r>
            <a:endParaRPr/>
          </a:p>
        </p:txBody>
      </p:sp>
      <p:sp>
        <p:nvSpPr>
          <p:cNvPr id="414" name="Line 22"/>
          <p:cNvSpPr/>
          <p:nvPr/>
        </p:nvSpPr>
        <p:spPr>
          <a:xfrm>
            <a:off x="2592000" y="2520000"/>
            <a:ext cx="467964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415" name="CustomShape 23"/>
          <p:cNvSpPr/>
          <p:nvPr/>
        </p:nvSpPr>
        <p:spPr>
          <a:xfrm>
            <a:off x="2808360" y="2628000"/>
            <a:ext cx="3239280" cy="4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Marie Laporte</a:t>
            </a:r>
            <a:endParaRPr/>
          </a:p>
        </p:txBody>
      </p:sp>
      <p:sp>
        <p:nvSpPr>
          <p:cNvPr id="416" name="Line 24"/>
          <p:cNvSpPr/>
          <p:nvPr/>
        </p:nvSpPr>
        <p:spPr>
          <a:xfrm>
            <a:off x="2592360" y="3168000"/>
            <a:ext cx="467964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417" name="CustomShape 25"/>
          <p:cNvSpPr/>
          <p:nvPr/>
        </p:nvSpPr>
        <p:spPr>
          <a:xfrm>
            <a:off x="2808360" y="3312000"/>
            <a:ext cx="3239280" cy="4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John Doe</a:t>
            </a:r>
            <a:endParaRPr/>
          </a:p>
        </p:txBody>
      </p:sp>
      <p:sp>
        <p:nvSpPr>
          <p:cNvPr id="418" name="Line 26"/>
          <p:cNvSpPr/>
          <p:nvPr/>
        </p:nvSpPr>
        <p:spPr>
          <a:xfrm>
            <a:off x="2592720" y="3816000"/>
            <a:ext cx="467964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419" name="CustomShape 27"/>
          <p:cNvSpPr/>
          <p:nvPr/>
        </p:nvSpPr>
        <p:spPr>
          <a:xfrm>
            <a:off x="2808360" y="3924000"/>
            <a:ext cx="3239280" cy="4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Will Hunting</a:t>
            </a:r>
            <a:endParaRPr/>
          </a:p>
        </p:txBody>
      </p:sp>
      <p:sp>
        <p:nvSpPr>
          <p:cNvPr id="420" name="Line 28"/>
          <p:cNvSpPr/>
          <p:nvPr/>
        </p:nvSpPr>
        <p:spPr>
          <a:xfrm>
            <a:off x="2593080" y="4428000"/>
            <a:ext cx="467964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421" name="CustomShape 29"/>
          <p:cNvSpPr/>
          <p:nvPr/>
        </p:nvSpPr>
        <p:spPr>
          <a:xfrm>
            <a:off x="2808360" y="4500000"/>
            <a:ext cx="3239280" cy="4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Robin Damon</a:t>
            </a:r>
            <a:endParaRPr/>
          </a:p>
        </p:txBody>
      </p:sp>
      <p:sp>
        <p:nvSpPr>
          <p:cNvPr id="422" name="CustomShape 30"/>
          <p:cNvSpPr/>
          <p:nvPr/>
        </p:nvSpPr>
        <p:spPr>
          <a:xfrm>
            <a:off x="5472000" y="5112720"/>
            <a:ext cx="1511280" cy="502920"/>
          </a:xfrm>
          <a:custGeom>
            <a:avLst/>
            <a:gdLst/>
            <a:ahLst/>
            <a:rect l="l" t="t" r="r" b="b"/>
            <a:pathLst>
              <a:path w="7601" h="1403">
                <a:moveTo>
                  <a:pt x="233" y="0"/>
                </a:moveTo>
                <a:cubicBezTo>
                  <a:pt x="116" y="0"/>
                  <a:pt x="0" y="116"/>
                  <a:pt x="0" y="233"/>
                </a:cubicBezTo>
                <a:lnTo>
                  <a:pt x="0" y="1168"/>
                </a:lnTo>
                <a:cubicBezTo>
                  <a:pt x="0" y="1285"/>
                  <a:pt x="116" y="1402"/>
                  <a:pt x="233" y="1402"/>
                </a:cubicBezTo>
                <a:lnTo>
                  <a:pt x="7367" y="1402"/>
                </a:lnTo>
                <a:cubicBezTo>
                  <a:pt x="7483" y="1402"/>
                  <a:pt x="7600" y="1285"/>
                  <a:pt x="7600" y="1168"/>
                </a:cubicBezTo>
                <a:lnTo>
                  <a:pt x="7600" y="233"/>
                </a:lnTo>
                <a:cubicBezTo>
                  <a:pt x="7600" y="116"/>
                  <a:pt x="7483" y="0"/>
                  <a:pt x="7367" y="0"/>
                </a:cubicBezTo>
                <a:lnTo>
                  <a:pt x="233" y="0"/>
                </a:lnTo>
              </a:path>
            </a:pathLst>
          </a:custGeom>
          <a:solidFill>
            <a:srgbClr val="dddddd"/>
          </a:solidFill>
          <a:ln w="36000"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Annuler</a:t>
            </a:r>
            <a:endParaRPr/>
          </a:p>
        </p:txBody>
      </p:sp>
      <p:sp>
        <p:nvSpPr>
          <p:cNvPr id="423" name="CustomShape 31"/>
          <p:cNvSpPr/>
          <p:nvPr/>
        </p:nvSpPr>
        <p:spPr>
          <a:xfrm>
            <a:off x="2808360" y="5112720"/>
            <a:ext cx="1511280" cy="502920"/>
          </a:xfrm>
          <a:custGeom>
            <a:avLst/>
            <a:gdLst/>
            <a:ahLst/>
            <a:rect l="l" t="t" r="r" b="b"/>
            <a:pathLst>
              <a:path w="7601" h="1403">
                <a:moveTo>
                  <a:pt x="233" y="0"/>
                </a:moveTo>
                <a:cubicBezTo>
                  <a:pt x="116" y="0"/>
                  <a:pt x="0" y="116"/>
                  <a:pt x="0" y="233"/>
                </a:cubicBezTo>
                <a:lnTo>
                  <a:pt x="0" y="1168"/>
                </a:lnTo>
                <a:cubicBezTo>
                  <a:pt x="0" y="1285"/>
                  <a:pt x="116" y="1402"/>
                  <a:pt x="233" y="1402"/>
                </a:cubicBezTo>
                <a:lnTo>
                  <a:pt x="7367" y="1402"/>
                </a:lnTo>
                <a:cubicBezTo>
                  <a:pt x="7483" y="1402"/>
                  <a:pt x="7600" y="1285"/>
                  <a:pt x="7600" y="1168"/>
                </a:cubicBezTo>
                <a:lnTo>
                  <a:pt x="7600" y="233"/>
                </a:lnTo>
                <a:cubicBezTo>
                  <a:pt x="7600" y="116"/>
                  <a:pt x="7483" y="0"/>
                  <a:pt x="7367" y="0"/>
                </a:cubicBezTo>
                <a:lnTo>
                  <a:pt x="233" y="0"/>
                </a:lnTo>
              </a:path>
            </a:pathLst>
          </a:custGeom>
          <a:solidFill>
            <a:srgbClr val="dddddd"/>
          </a:solidFill>
          <a:ln w="36000"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Valider</a:t>
            </a:r>
            <a:endParaRPr/>
          </a:p>
        </p:txBody>
      </p:sp>
      <p:sp>
        <p:nvSpPr>
          <p:cNvPr id="424" name="Line 32"/>
          <p:cNvSpPr/>
          <p:nvPr/>
        </p:nvSpPr>
        <p:spPr>
          <a:xfrm>
            <a:off x="2593440" y="5004000"/>
            <a:ext cx="467964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425" name="CustomShape 33"/>
          <p:cNvSpPr/>
          <p:nvPr/>
        </p:nvSpPr>
        <p:spPr>
          <a:xfrm>
            <a:off x="2736000" y="2088000"/>
            <a:ext cx="215640" cy="215640"/>
          </a:xfrm>
          <a:prstGeom prst="rect">
            <a:avLst/>
          </a:prstGeom>
          <a:solidFill>
            <a:srgbClr val="ffffff"/>
          </a:solidFill>
          <a:ln/>
        </p:spPr>
        <p:style>
          <a:lnRef idx="0"/>
          <a:fillRef idx="0"/>
          <a:effectRef idx="0"/>
          <a:fontRef idx="minor"/>
        </p:style>
      </p:sp>
      <p:sp>
        <p:nvSpPr>
          <p:cNvPr id="426" name="CustomShape 34"/>
          <p:cNvSpPr/>
          <p:nvPr/>
        </p:nvSpPr>
        <p:spPr>
          <a:xfrm>
            <a:off x="2736000" y="2736000"/>
            <a:ext cx="215640" cy="215640"/>
          </a:xfrm>
          <a:prstGeom prst="rect">
            <a:avLst/>
          </a:prstGeom>
          <a:solidFill>
            <a:srgbClr val="ffffff"/>
          </a:solidFill>
          <a:ln/>
        </p:spPr>
        <p:style>
          <a:lnRef idx="0"/>
          <a:fillRef idx="0"/>
          <a:effectRef idx="0"/>
          <a:fontRef idx="minor"/>
        </p:style>
      </p:sp>
      <p:sp>
        <p:nvSpPr>
          <p:cNvPr id="427" name="CustomShape 35"/>
          <p:cNvSpPr/>
          <p:nvPr/>
        </p:nvSpPr>
        <p:spPr>
          <a:xfrm>
            <a:off x="2736000" y="3384000"/>
            <a:ext cx="215640" cy="215640"/>
          </a:xfrm>
          <a:prstGeom prst="rect">
            <a:avLst/>
          </a:prstGeom>
          <a:solidFill>
            <a:srgbClr val="ffffff"/>
          </a:solidFill>
          <a:ln/>
        </p:spPr>
        <p:style>
          <a:lnRef idx="0"/>
          <a:fillRef idx="0"/>
          <a:effectRef idx="0"/>
          <a:fontRef idx="minor"/>
        </p:style>
      </p:sp>
      <p:sp>
        <p:nvSpPr>
          <p:cNvPr id="428" name="CustomShape 36"/>
          <p:cNvSpPr/>
          <p:nvPr/>
        </p:nvSpPr>
        <p:spPr>
          <a:xfrm>
            <a:off x="2736000" y="3996000"/>
            <a:ext cx="215640" cy="215640"/>
          </a:xfrm>
          <a:prstGeom prst="rect">
            <a:avLst/>
          </a:prstGeom>
          <a:solidFill>
            <a:srgbClr val="ffffff"/>
          </a:solidFill>
          <a:ln/>
        </p:spPr>
        <p:style>
          <a:lnRef idx="0"/>
          <a:fillRef idx="0"/>
          <a:effectRef idx="0"/>
          <a:fontRef idx="minor"/>
        </p:style>
      </p:sp>
      <p:sp>
        <p:nvSpPr>
          <p:cNvPr id="429" name="CustomShape 37"/>
          <p:cNvSpPr/>
          <p:nvPr/>
        </p:nvSpPr>
        <p:spPr>
          <a:xfrm>
            <a:off x="2736000" y="4608000"/>
            <a:ext cx="215640" cy="215640"/>
          </a:xfrm>
          <a:prstGeom prst="rect">
            <a:avLst/>
          </a:prstGeom>
          <a:solidFill>
            <a:srgbClr val="ffffff"/>
          </a:solidFill>
          <a:ln/>
        </p:spPr>
        <p:style>
          <a:lnRef idx="0"/>
          <a:fillRef idx="0"/>
          <a:effectRef idx="0"/>
          <a:fontRef idx="minor"/>
        </p:style>
      </p:sp>
      <p:sp>
        <p:nvSpPr>
          <p:cNvPr id="430" name="Line 38"/>
          <p:cNvSpPr/>
          <p:nvPr/>
        </p:nvSpPr>
        <p:spPr>
          <a:xfrm flipV="1">
            <a:off x="2736000" y="2738880"/>
            <a:ext cx="216000" cy="21600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431" name="Line 39"/>
          <p:cNvSpPr/>
          <p:nvPr/>
        </p:nvSpPr>
        <p:spPr>
          <a:xfrm>
            <a:off x="2736000" y="2738880"/>
            <a:ext cx="216000" cy="21600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432" name="Line 40"/>
          <p:cNvSpPr/>
          <p:nvPr/>
        </p:nvSpPr>
        <p:spPr>
          <a:xfrm flipV="1">
            <a:off x="2734560" y="3996000"/>
            <a:ext cx="216000" cy="21600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433" name="Line 41"/>
          <p:cNvSpPr/>
          <p:nvPr/>
        </p:nvSpPr>
        <p:spPr>
          <a:xfrm>
            <a:off x="2734560" y="3996000"/>
            <a:ext cx="216000" cy="21600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5" dur="indefinite" restart="never" nodeType="tmRoot">
          <p:childTnLst>
            <p:seq>
              <p:cTn id="86" nodeType="mainSeq">
                <p:childTnLst>
                  <p:par>
                    <p:cTn id="87" fill="freeze">
                      <p:stCondLst>
                        <p:cond delay="indefinite"/>
                      </p:stCondLst>
                      <p:childTnLst>
                        <p:par>
                          <p:cTn id="88" fill="freeze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freeze">
                      <p:stCondLst>
                        <p:cond delay="indefinite"/>
                      </p:stCondLst>
                      <p:childTnLst>
                        <p:par>
                          <p:cTn id="94" fill="freeze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freeze">
                      <p:stCondLst>
                        <p:cond delay="indefinite"/>
                      </p:stCondLst>
                      <p:childTnLst>
                        <p:par>
                          <p:cTn id="132" fill="freeze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freeze">
                      <p:stCondLst>
                        <p:cond delay="indefinite"/>
                      </p:stCondLst>
                      <p:childTnLst>
                        <p:par>
                          <p:cTn id="138" fill="freeze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Line 1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435" name="CustomShape 2"/>
          <p:cNvSpPr/>
          <p:nvPr/>
        </p:nvSpPr>
        <p:spPr>
          <a:xfrm>
            <a:off x="1440000" y="1080000"/>
            <a:ext cx="7558560" cy="4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 SLATShare – Liste Sorties</a:t>
            </a:r>
            <a:endParaRPr/>
          </a:p>
        </p:txBody>
      </p:sp>
      <p:sp>
        <p:nvSpPr>
          <p:cNvPr id="436" name="Line 3"/>
          <p:cNvSpPr/>
          <p:nvPr/>
        </p:nvSpPr>
        <p:spPr>
          <a:xfrm>
            <a:off x="864000" y="1440000"/>
            <a:ext cx="288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437" name="Line 4"/>
          <p:cNvSpPr/>
          <p:nvPr/>
        </p:nvSpPr>
        <p:spPr>
          <a:xfrm>
            <a:off x="864000" y="1152000"/>
            <a:ext cx="504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438" name="Line 5"/>
          <p:cNvSpPr/>
          <p:nvPr/>
        </p:nvSpPr>
        <p:spPr>
          <a:xfrm>
            <a:off x="864000" y="1296000"/>
            <a:ext cx="504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439" name="Line 6"/>
          <p:cNvSpPr/>
          <p:nvPr/>
        </p:nvSpPr>
        <p:spPr>
          <a:xfrm>
            <a:off x="720000" y="345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Line 7"/>
          <p:cNvSpPr/>
          <p:nvPr/>
        </p:nvSpPr>
        <p:spPr>
          <a:xfrm>
            <a:off x="720000" y="4320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Line 8"/>
          <p:cNvSpPr/>
          <p:nvPr/>
        </p:nvSpPr>
        <p:spPr>
          <a:xfrm>
            <a:off x="720000" y="525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9"/>
          <p:cNvSpPr/>
          <p:nvPr/>
        </p:nvSpPr>
        <p:spPr>
          <a:xfrm>
            <a:off x="1008000" y="5472000"/>
            <a:ext cx="4391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Tournaboup :</a:t>
            </a:r>
            <a:endParaRPr/>
          </a:p>
        </p:txBody>
      </p:sp>
      <p:sp>
        <p:nvSpPr>
          <p:cNvPr id="443" name="CustomShape 10"/>
          <p:cNvSpPr/>
          <p:nvPr/>
        </p:nvSpPr>
        <p:spPr>
          <a:xfrm>
            <a:off x="1008000" y="4631040"/>
            <a:ext cx="4391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Barbule :</a:t>
            </a:r>
            <a:endParaRPr/>
          </a:p>
        </p:txBody>
      </p:sp>
      <p:sp>
        <p:nvSpPr>
          <p:cNvPr id="444" name="CustomShape 11"/>
          <p:cNvSpPr/>
          <p:nvPr/>
        </p:nvSpPr>
        <p:spPr>
          <a:xfrm>
            <a:off x="1008000" y="3672000"/>
            <a:ext cx="4391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Tournaboup :</a:t>
            </a:r>
            <a:endParaRPr/>
          </a:p>
        </p:txBody>
      </p:sp>
      <p:sp>
        <p:nvSpPr>
          <p:cNvPr id="445" name="Line 12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446" name="CustomShape 13"/>
          <p:cNvSpPr/>
          <p:nvPr/>
        </p:nvSpPr>
        <p:spPr>
          <a:xfrm>
            <a:off x="1008000" y="2808360"/>
            <a:ext cx="3743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Tournaboup :</a:t>
            </a:r>
            <a:endParaRPr/>
          </a:p>
        </p:txBody>
      </p:sp>
      <p:sp>
        <p:nvSpPr>
          <p:cNvPr id="447" name="Line 14"/>
          <p:cNvSpPr/>
          <p:nvPr/>
        </p:nvSpPr>
        <p:spPr>
          <a:xfrm>
            <a:off x="720000" y="2592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15"/>
          <p:cNvSpPr/>
          <p:nvPr/>
        </p:nvSpPr>
        <p:spPr>
          <a:xfrm>
            <a:off x="1008000" y="1973160"/>
            <a:ext cx="3743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Thang-ka :</a:t>
            </a:r>
            <a:endParaRPr/>
          </a:p>
        </p:txBody>
      </p:sp>
      <p:sp>
        <p:nvSpPr>
          <p:cNvPr id="449" name="CustomShape 16"/>
          <p:cNvSpPr/>
          <p:nvPr/>
        </p:nvSpPr>
        <p:spPr>
          <a:xfrm>
            <a:off x="7632000" y="5040000"/>
            <a:ext cx="503280" cy="503280"/>
          </a:xfrm>
          <a:prstGeom prst="ellipse">
            <a:avLst/>
          </a:prstGeom>
          <a:solidFill>
            <a:srgbClr val="ffffff"/>
          </a:solidFill>
          <a:ln w="36000"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+</a:t>
            </a:r>
            <a:endParaRPr/>
          </a:p>
        </p:txBody>
      </p:sp>
      <p:pic>
        <p:nvPicPr>
          <p:cNvPr id="450" name="Image 472" descr=""/>
          <p:cNvPicPr/>
          <p:nvPr/>
        </p:nvPicPr>
        <p:blipFill>
          <a:blip r:embed="rId1"/>
          <a:stretch/>
        </p:blipFill>
        <p:spPr>
          <a:xfrm>
            <a:off x="8136000" y="1872000"/>
            <a:ext cx="503280" cy="503280"/>
          </a:xfrm>
          <a:prstGeom prst="rect">
            <a:avLst/>
          </a:prstGeom>
          <a:ln>
            <a:noFill/>
          </a:ln>
        </p:spPr>
      </p:pic>
      <p:pic>
        <p:nvPicPr>
          <p:cNvPr id="451" name="Image 473" descr=""/>
          <p:cNvPicPr/>
          <p:nvPr/>
        </p:nvPicPr>
        <p:blipFill>
          <a:blip r:embed="rId2"/>
          <a:stretch/>
        </p:blipFill>
        <p:spPr>
          <a:xfrm>
            <a:off x="8136000" y="2808000"/>
            <a:ext cx="503280" cy="503280"/>
          </a:xfrm>
          <a:prstGeom prst="rect">
            <a:avLst/>
          </a:prstGeom>
          <a:ln>
            <a:noFill/>
          </a:ln>
        </p:spPr>
      </p:pic>
      <p:pic>
        <p:nvPicPr>
          <p:cNvPr id="452" name="Image 474" descr=""/>
          <p:cNvPicPr/>
          <p:nvPr/>
        </p:nvPicPr>
        <p:blipFill>
          <a:blip r:embed="rId3"/>
          <a:stretch/>
        </p:blipFill>
        <p:spPr>
          <a:xfrm>
            <a:off x="7553880" y="1872000"/>
            <a:ext cx="522000" cy="503280"/>
          </a:xfrm>
          <a:prstGeom prst="rect">
            <a:avLst/>
          </a:prstGeom>
          <a:ln>
            <a:noFill/>
          </a:ln>
        </p:spPr>
      </p:pic>
      <p:pic>
        <p:nvPicPr>
          <p:cNvPr id="453" name="Image 475" descr=""/>
          <p:cNvPicPr/>
          <p:nvPr/>
        </p:nvPicPr>
        <p:blipFill>
          <a:blip r:embed="rId4"/>
          <a:stretch/>
        </p:blipFill>
        <p:spPr>
          <a:xfrm>
            <a:off x="7560000" y="2808000"/>
            <a:ext cx="522000" cy="50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43" dur="indefinite" restart="never" nodeType="tmRoot">
          <p:childTnLst>
            <p:seq>
              <p:cTn id="1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1440000" y="1080000"/>
            <a:ext cx="7558560" cy="4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 SLATShare – S'enregistrer</a:t>
            </a:r>
            <a:endParaRPr/>
          </a:p>
        </p:txBody>
      </p:sp>
      <p:sp>
        <p:nvSpPr>
          <p:cNvPr id="42" name="Line 3"/>
          <p:cNvSpPr/>
          <p:nvPr/>
        </p:nvSpPr>
        <p:spPr>
          <a:xfrm>
            <a:off x="3240000" y="3600000"/>
            <a:ext cx="5400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43" name="CustomShape 4"/>
          <p:cNvSpPr/>
          <p:nvPr/>
        </p:nvSpPr>
        <p:spPr>
          <a:xfrm>
            <a:off x="1008000" y="2016000"/>
            <a:ext cx="15825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Nom :</a:t>
            </a:r>
            <a:endParaRPr/>
          </a:p>
        </p:txBody>
      </p:sp>
      <p:sp>
        <p:nvSpPr>
          <p:cNvPr id="44" name="CustomShape 5"/>
          <p:cNvSpPr/>
          <p:nvPr/>
        </p:nvSpPr>
        <p:spPr>
          <a:xfrm>
            <a:off x="1008000" y="2621160"/>
            <a:ext cx="15825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Login :</a:t>
            </a:r>
            <a:endParaRPr/>
          </a:p>
        </p:txBody>
      </p:sp>
      <p:sp>
        <p:nvSpPr>
          <p:cNvPr id="45" name="CustomShape 6"/>
          <p:cNvSpPr/>
          <p:nvPr/>
        </p:nvSpPr>
        <p:spPr>
          <a:xfrm>
            <a:off x="1008000" y="3269160"/>
            <a:ext cx="20865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Mot de Passe :</a:t>
            </a:r>
            <a:endParaRPr/>
          </a:p>
        </p:txBody>
      </p:sp>
      <p:sp>
        <p:nvSpPr>
          <p:cNvPr id="46" name="Line 7"/>
          <p:cNvSpPr/>
          <p:nvPr/>
        </p:nvSpPr>
        <p:spPr>
          <a:xfrm>
            <a:off x="3240000" y="2952000"/>
            <a:ext cx="5400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47" name="Line 8"/>
          <p:cNvSpPr/>
          <p:nvPr/>
        </p:nvSpPr>
        <p:spPr>
          <a:xfrm>
            <a:off x="3240000" y="2304000"/>
            <a:ext cx="5400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48" name="CustomShape 9"/>
          <p:cNvSpPr/>
          <p:nvPr/>
        </p:nvSpPr>
        <p:spPr>
          <a:xfrm>
            <a:off x="1152000" y="4788000"/>
            <a:ext cx="2734560" cy="502920"/>
          </a:xfrm>
          <a:custGeom>
            <a:avLst/>
            <a:gdLst/>
            <a:ahLst/>
            <a:rect l="l" t="t" r="r" b="b"/>
            <a:pathLst>
              <a:path w="7601" h="1403">
                <a:moveTo>
                  <a:pt x="233" y="0"/>
                </a:moveTo>
                <a:cubicBezTo>
                  <a:pt x="116" y="0"/>
                  <a:pt x="0" y="116"/>
                  <a:pt x="0" y="233"/>
                </a:cubicBezTo>
                <a:lnTo>
                  <a:pt x="0" y="1168"/>
                </a:lnTo>
                <a:cubicBezTo>
                  <a:pt x="0" y="1285"/>
                  <a:pt x="116" y="1402"/>
                  <a:pt x="233" y="1402"/>
                </a:cubicBezTo>
                <a:lnTo>
                  <a:pt x="7367" y="1402"/>
                </a:lnTo>
                <a:cubicBezTo>
                  <a:pt x="7483" y="1402"/>
                  <a:pt x="7600" y="1285"/>
                  <a:pt x="7600" y="1168"/>
                </a:cubicBezTo>
                <a:lnTo>
                  <a:pt x="7600" y="233"/>
                </a:lnTo>
                <a:cubicBezTo>
                  <a:pt x="7600" y="116"/>
                  <a:pt x="7483" y="0"/>
                  <a:pt x="7367" y="0"/>
                </a:cubicBezTo>
                <a:lnTo>
                  <a:pt x="233" y="0"/>
                </a:lnTo>
              </a:path>
            </a:pathLst>
          </a:custGeom>
          <a:solidFill>
            <a:srgbClr val="dddddd"/>
          </a:solidFill>
          <a:ln w="36000"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Valider</a:t>
            </a:r>
            <a:endParaRPr/>
          </a:p>
        </p:txBody>
      </p:sp>
      <p:sp>
        <p:nvSpPr>
          <p:cNvPr id="49" name="CustomShape 10"/>
          <p:cNvSpPr/>
          <p:nvPr/>
        </p:nvSpPr>
        <p:spPr>
          <a:xfrm>
            <a:off x="1008000" y="3924000"/>
            <a:ext cx="172692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Mail paypal:</a:t>
            </a:r>
            <a:endParaRPr/>
          </a:p>
        </p:txBody>
      </p:sp>
      <p:sp>
        <p:nvSpPr>
          <p:cNvPr id="50" name="Line 11"/>
          <p:cNvSpPr/>
          <p:nvPr/>
        </p:nvSpPr>
        <p:spPr>
          <a:xfrm>
            <a:off x="3240000" y="4248000"/>
            <a:ext cx="5400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Line 1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455" name="CustomShape 2"/>
          <p:cNvSpPr/>
          <p:nvPr/>
        </p:nvSpPr>
        <p:spPr>
          <a:xfrm>
            <a:off x="1440000" y="1080000"/>
            <a:ext cx="7558560" cy="4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 SLATShare – Editer Sortie Thang-Ka</a:t>
            </a:r>
            <a:endParaRPr/>
          </a:p>
        </p:txBody>
      </p:sp>
      <p:sp>
        <p:nvSpPr>
          <p:cNvPr id="456" name="Line 3"/>
          <p:cNvSpPr/>
          <p:nvPr/>
        </p:nvSpPr>
        <p:spPr>
          <a:xfrm>
            <a:off x="864000" y="1440000"/>
            <a:ext cx="288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457" name="Line 4"/>
          <p:cNvSpPr/>
          <p:nvPr/>
        </p:nvSpPr>
        <p:spPr>
          <a:xfrm>
            <a:off x="864000" y="1152000"/>
            <a:ext cx="504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458" name="Line 5"/>
          <p:cNvSpPr/>
          <p:nvPr/>
        </p:nvSpPr>
        <p:spPr>
          <a:xfrm>
            <a:off x="864000" y="1296000"/>
            <a:ext cx="504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459" name="CustomShape 6"/>
          <p:cNvSpPr/>
          <p:nvPr/>
        </p:nvSpPr>
        <p:spPr>
          <a:xfrm>
            <a:off x="1008000" y="1901160"/>
            <a:ext cx="2519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Date :</a:t>
            </a:r>
            <a:endParaRPr/>
          </a:p>
        </p:txBody>
      </p:sp>
      <p:sp>
        <p:nvSpPr>
          <p:cNvPr id="460" name="Line 7"/>
          <p:cNvSpPr/>
          <p:nvPr/>
        </p:nvSpPr>
        <p:spPr>
          <a:xfrm>
            <a:off x="720000" y="345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8"/>
          <p:cNvSpPr/>
          <p:nvPr/>
        </p:nvSpPr>
        <p:spPr>
          <a:xfrm>
            <a:off x="1008000" y="2808000"/>
            <a:ext cx="2519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Destination :</a:t>
            </a:r>
            <a:endParaRPr/>
          </a:p>
        </p:txBody>
      </p:sp>
      <p:sp>
        <p:nvSpPr>
          <p:cNvPr id="462" name="Line 9"/>
          <p:cNvSpPr/>
          <p:nvPr/>
        </p:nvSpPr>
        <p:spPr>
          <a:xfrm>
            <a:off x="720000" y="4320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Line 10"/>
          <p:cNvSpPr/>
          <p:nvPr/>
        </p:nvSpPr>
        <p:spPr>
          <a:xfrm>
            <a:off x="720000" y="525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11"/>
          <p:cNvSpPr/>
          <p:nvPr/>
        </p:nvSpPr>
        <p:spPr>
          <a:xfrm>
            <a:off x="1008000" y="4631040"/>
            <a:ext cx="4391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Distance retour :</a:t>
            </a:r>
            <a:endParaRPr/>
          </a:p>
        </p:txBody>
      </p:sp>
      <p:sp>
        <p:nvSpPr>
          <p:cNvPr id="465" name="CustomShape 12"/>
          <p:cNvSpPr/>
          <p:nvPr/>
        </p:nvSpPr>
        <p:spPr>
          <a:xfrm>
            <a:off x="1008000" y="3672000"/>
            <a:ext cx="4391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Distance aller:</a:t>
            </a:r>
            <a:endParaRPr/>
          </a:p>
        </p:txBody>
      </p:sp>
      <p:sp>
        <p:nvSpPr>
          <p:cNvPr id="466" name="CustomShape 13"/>
          <p:cNvSpPr/>
          <p:nvPr/>
        </p:nvSpPr>
        <p:spPr>
          <a:xfrm>
            <a:off x="3672000" y="2808000"/>
            <a:ext cx="2519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Thang-ka</a:t>
            </a:r>
            <a:endParaRPr/>
          </a:p>
        </p:txBody>
      </p:sp>
      <p:sp>
        <p:nvSpPr>
          <p:cNvPr id="467" name="CustomShape 14"/>
          <p:cNvSpPr/>
          <p:nvPr/>
        </p:nvSpPr>
        <p:spPr>
          <a:xfrm>
            <a:off x="3672000" y="3701160"/>
            <a:ext cx="2879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12 km</a:t>
            </a:r>
            <a:endParaRPr/>
          </a:p>
        </p:txBody>
      </p:sp>
      <p:sp>
        <p:nvSpPr>
          <p:cNvPr id="468" name="CustomShape 15"/>
          <p:cNvSpPr/>
          <p:nvPr/>
        </p:nvSpPr>
        <p:spPr>
          <a:xfrm>
            <a:off x="3672000" y="4631040"/>
            <a:ext cx="2519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12 km</a:t>
            </a:r>
            <a:endParaRPr/>
          </a:p>
        </p:txBody>
      </p:sp>
      <p:sp>
        <p:nvSpPr>
          <p:cNvPr id="469" name="Line 16"/>
          <p:cNvSpPr/>
          <p:nvPr/>
        </p:nvSpPr>
        <p:spPr>
          <a:xfrm>
            <a:off x="3672000" y="3210840"/>
            <a:ext cx="4968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470" name="Line 17"/>
          <p:cNvSpPr/>
          <p:nvPr/>
        </p:nvSpPr>
        <p:spPr>
          <a:xfrm>
            <a:off x="3672000" y="4104000"/>
            <a:ext cx="4968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471" name="CustomShape 18"/>
          <p:cNvSpPr/>
          <p:nvPr/>
        </p:nvSpPr>
        <p:spPr>
          <a:xfrm>
            <a:off x="1008000" y="5436720"/>
            <a:ext cx="4391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Montant péage aller :</a:t>
            </a:r>
            <a:endParaRPr/>
          </a:p>
        </p:txBody>
      </p:sp>
      <p:sp>
        <p:nvSpPr>
          <p:cNvPr id="472" name="Line 19"/>
          <p:cNvSpPr/>
          <p:nvPr/>
        </p:nvSpPr>
        <p:spPr>
          <a:xfrm>
            <a:off x="3672000" y="5760000"/>
            <a:ext cx="4968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473" name="Line 20"/>
          <p:cNvSpPr/>
          <p:nvPr/>
        </p:nvSpPr>
        <p:spPr>
          <a:xfrm>
            <a:off x="720000" y="2520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Line 21"/>
          <p:cNvSpPr/>
          <p:nvPr/>
        </p:nvSpPr>
        <p:spPr>
          <a:xfrm>
            <a:off x="3672000" y="2232000"/>
            <a:ext cx="4968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475" name="Line 22"/>
          <p:cNvSpPr/>
          <p:nvPr/>
        </p:nvSpPr>
        <p:spPr>
          <a:xfrm>
            <a:off x="3672000" y="4968000"/>
            <a:ext cx="4968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476" name="CustomShape 23"/>
          <p:cNvSpPr/>
          <p:nvPr/>
        </p:nvSpPr>
        <p:spPr>
          <a:xfrm>
            <a:off x="3672000" y="1836000"/>
            <a:ext cx="2519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20/11/2016</a:t>
            </a:r>
            <a:endParaRPr/>
          </a:p>
        </p:txBody>
      </p:sp>
      <p:sp>
        <p:nvSpPr>
          <p:cNvPr id="477" name="CustomShape 24"/>
          <p:cNvSpPr/>
          <p:nvPr/>
        </p:nvSpPr>
        <p:spPr>
          <a:xfrm>
            <a:off x="3672360" y="5400000"/>
            <a:ext cx="2519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32,5 €</a:t>
            </a:r>
            <a:endParaRPr/>
          </a:p>
        </p:txBody>
      </p:sp>
    </p:spTree>
  </p:cSld>
  <p:timing>
    <p:tnLst>
      <p:par>
        <p:cTn id="145" dur="indefinite" restart="never" nodeType="tmRoot">
          <p:childTnLst>
            <p:seq>
              <p:cTn id="1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Line 1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479" name="CustomShape 2"/>
          <p:cNvSpPr/>
          <p:nvPr/>
        </p:nvSpPr>
        <p:spPr>
          <a:xfrm>
            <a:off x="1440000" y="1080000"/>
            <a:ext cx="7558560" cy="4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 SLATShare – Editer Sortie Thang-Ka</a:t>
            </a:r>
            <a:endParaRPr/>
          </a:p>
        </p:txBody>
      </p:sp>
      <p:sp>
        <p:nvSpPr>
          <p:cNvPr id="480" name="Line 3"/>
          <p:cNvSpPr/>
          <p:nvPr/>
        </p:nvSpPr>
        <p:spPr>
          <a:xfrm>
            <a:off x="864000" y="1440000"/>
            <a:ext cx="288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481" name="Line 4"/>
          <p:cNvSpPr/>
          <p:nvPr/>
        </p:nvSpPr>
        <p:spPr>
          <a:xfrm>
            <a:off x="864000" y="1152000"/>
            <a:ext cx="504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482" name="Line 5"/>
          <p:cNvSpPr/>
          <p:nvPr/>
        </p:nvSpPr>
        <p:spPr>
          <a:xfrm>
            <a:off x="864000" y="1296000"/>
            <a:ext cx="504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483" name="CustomShape 6"/>
          <p:cNvSpPr/>
          <p:nvPr/>
        </p:nvSpPr>
        <p:spPr>
          <a:xfrm>
            <a:off x="1008000" y="1901160"/>
            <a:ext cx="3311280" cy="7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Montant Péage retours :</a:t>
            </a:r>
            <a:endParaRPr/>
          </a:p>
        </p:txBody>
      </p:sp>
      <p:sp>
        <p:nvSpPr>
          <p:cNvPr id="484" name="Line 7"/>
          <p:cNvSpPr/>
          <p:nvPr/>
        </p:nvSpPr>
        <p:spPr>
          <a:xfrm>
            <a:off x="720000" y="2520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Line 8"/>
          <p:cNvSpPr/>
          <p:nvPr/>
        </p:nvSpPr>
        <p:spPr>
          <a:xfrm>
            <a:off x="4320000" y="2232000"/>
            <a:ext cx="4320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486" name="Line 9"/>
          <p:cNvSpPr/>
          <p:nvPr/>
        </p:nvSpPr>
        <p:spPr>
          <a:xfrm>
            <a:off x="4320000" y="2232000"/>
            <a:ext cx="4320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487" name="CustomShape 10"/>
          <p:cNvSpPr/>
          <p:nvPr/>
        </p:nvSpPr>
        <p:spPr>
          <a:xfrm>
            <a:off x="1008360" y="2813040"/>
            <a:ext cx="331128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Véhicule :</a:t>
            </a:r>
            <a:endParaRPr/>
          </a:p>
        </p:txBody>
      </p:sp>
      <p:sp>
        <p:nvSpPr>
          <p:cNvPr id="488" name="CustomShape 11"/>
          <p:cNvSpPr/>
          <p:nvPr/>
        </p:nvSpPr>
        <p:spPr>
          <a:xfrm>
            <a:off x="2592000" y="2813040"/>
            <a:ext cx="5831640" cy="426600"/>
          </a:xfrm>
          <a:prstGeom prst="rect">
            <a:avLst/>
          </a:prstGeom>
          <a:solidFill>
            <a:srgbClr val="ffffff"/>
          </a:solidFill>
          <a:ln/>
        </p:spPr>
        <p:style>
          <a:lnRef idx="0"/>
          <a:fillRef idx="0"/>
          <a:effectRef idx="0"/>
          <a:fontRef idx="minor"/>
        </p:style>
      </p:sp>
      <p:sp>
        <p:nvSpPr>
          <p:cNvPr id="489" name="Line 12"/>
          <p:cNvSpPr/>
          <p:nvPr/>
        </p:nvSpPr>
        <p:spPr>
          <a:xfrm>
            <a:off x="7992000" y="2813040"/>
            <a:ext cx="0" cy="42696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490" name="Line 13"/>
          <p:cNvSpPr/>
          <p:nvPr/>
        </p:nvSpPr>
        <p:spPr>
          <a:xfrm flipH="1">
            <a:off x="8208000" y="2952000"/>
            <a:ext cx="144000" cy="14400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491" name="Line 14"/>
          <p:cNvSpPr/>
          <p:nvPr/>
        </p:nvSpPr>
        <p:spPr>
          <a:xfrm>
            <a:off x="8064000" y="2952000"/>
            <a:ext cx="144000" cy="14400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492" name="Line 15"/>
          <p:cNvSpPr/>
          <p:nvPr/>
        </p:nvSpPr>
        <p:spPr>
          <a:xfrm>
            <a:off x="720000" y="345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16"/>
          <p:cNvSpPr/>
          <p:nvPr/>
        </p:nvSpPr>
        <p:spPr>
          <a:xfrm>
            <a:off x="2592000" y="2813040"/>
            <a:ext cx="583164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Renaud 17 – Essence – 12 – 5 – est cabo</a:t>
            </a:r>
            <a:endParaRPr/>
          </a:p>
        </p:txBody>
      </p:sp>
      <p:sp>
        <p:nvSpPr>
          <p:cNvPr id="494" name="CustomShape 17"/>
          <p:cNvSpPr/>
          <p:nvPr/>
        </p:nvSpPr>
        <p:spPr>
          <a:xfrm>
            <a:off x="1008360" y="3821040"/>
            <a:ext cx="331128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Personnes :</a:t>
            </a:r>
            <a:endParaRPr/>
          </a:p>
        </p:txBody>
      </p:sp>
      <p:sp>
        <p:nvSpPr>
          <p:cNvPr id="495" name="CustomShape 18"/>
          <p:cNvSpPr/>
          <p:nvPr/>
        </p:nvSpPr>
        <p:spPr>
          <a:xfrm>
            <a:off x="2736000" y="3821040"/>
            <a:ext cx="1511280" cy="502920"/>
          </a:xfrm>
          <a:custGeom>
            <a:avLst/>
            <a:gdLst/>
            <a:ahLst/>
            <a:rect l="l" t="t" r="r" b="b"/>
            <a:pathLst>
              <a:path w="7601" h="1403">
                <a:moveTo>
                  <a:pt x="233" y="0"/>
                </a:moveTo>
                <a:cubicBezTo>
                  <a:pt x="116" y="0"/>
                  <a:pt x="0" y="116"/>
                  <a:pt x="0" y="233"/>
                </a:cubicBezTo>
                <a:lnTo>
                  <a:pt x="0" y="1168"/>
                </a:lnTo>
                <a:cubicBezTo>
                  <a:pt x="0" y="1285"/>
                  <a:pt x="116" y="1402"/>
                  <a:pt x="233" y="1402"/>
                </a:cubicBezTo>
                <a:lnTo>
                  <a:pt x="7367" y="1402"/>
                </a:lnTo>
                <a:cubicBezTo>
                  <a:pt x="7483" y="1402"/>
                  <a:pt x="7600" y="1285"/>
                  <a:pt x="7600" y="1168"/>
                </a:cubicBezTo>
                <a:lnTo>
                  <a:pt x="7600" y="233"/>
                </a:lnTo>
                <a:cubicBezTo>
                  <a:pt x="7600" y="116"/>
                  <a:pt x="7483" y="0"/>
                  <a:pt x="7367" y="0"/>
                </a:cubicBezTo>
                <a:lnTo>
                  <a:pt x="233" y="0"/>
                </a:lnTo>
              </a:path>
            </a:pathLst>
          </a:custGeom>
          <a:solidFill>
            <a:srgbClr val="dddddd"/>
          </a:solidFill>
          <a:ln w="36000"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Valider</a:t>
            </a:r>
            <a:endParaRPr/>
          </a:p>
        </p:txBody>
      </p:sp>
      <p:sp>
        <p:nvSpPr>
          <p:cNvPr id="496" name="CustomShape 19"/>
          <p:cNvSpPr/>
          <p:nvPr/>
        </p:nvSpPr>
        <p:spPr>
          <a:xfrm>
            <a:off x="4319640" y="1836000"/>
            <a:ext cx="2519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32 €</a:t>
            </a:r>
            <a:endParaRPr/>
          </a:p>
        </p:txBody>
      </p:sp>
      <p:sp>
        <p:nvSpPr>
          <p:cNvPr id="497" name="CustomShape 20"/>
          <p:cNvSpPr/>
          <p:nvPr/>
        </p:nvSpPr>
        <p:spPr>
          <a:xfrm>
            <a:off x="2592000" y="1800000"/>
            <a:ext cx="4679280" cy="3887640"/>
          </a:xfrm>
          <a:prstGeom prst="rect">
            <a:avLst/>
          </a:prstGeom>
          <a:solidFill>
            <a:srgbClr val="ffffff"/>
          </a:solidFill>
          <a:ln/>
        </p:spPr>
        <p:style>
          <a:lnRef idx="0"/>
          <a:fillRef idx="0"/>
          <a:effectRef idx="0"/>
          <a:fontRef idx="minor"/>
        </p:style>
      </p:sp>
      <p:sp>
        <p:nvSpPr>
          <p:cNvPr id="498" name="CustomShape 21"/>
          <p:cNvSpPr/>
          <p:nvPr/>
        </p:nvSpPr>
        <p:spPr>
          <a:xfrm>
            <a:off x="2808360" y="1944000"/>
            <a:ext cx="3239280" cy="4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Bob Mazur </a:t>
            </a:r>
            <a:endParaRPr/>
          </a:p>
        </p:txBody>
      </p:sp>
      <p:sp>
        <p:nvSpPr>
          <p:cNvPr id="499" name="CustomShape 22"/>
          <p:cNvSpPr/>
          <p:nvPr/>
        </p:nvSpPr>
        <p:spPr>
          <a:xfrm>
            <a:off x="2808360" y="2628000"/>
            <a:ext cx="3239280" cy="4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Marie Laporte</a:t>
            </a:r>
            <a:endParaRPr/>
          </a:p>
        </p:txBody>
      </p:sp>
      <p:sp>
        <p:nvSpPr>
          <p:cNvPr id="500" name="CustomShape 23"/>
          <p:cNvSpPr/>
          <p:nvPr/>
        </p:nvSpPr>
        <p:spPr>
          <a:xfrm>
            <a:off x="2808360" y="3312000"/>
            <a:ext cx="3239280" cy="4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John Doe</a:t>
            </a:r>
            <a:endParaRPr/>
          </a:p>
        </p:txBody>
      </p:sp>
      <p:sp>
        <p:nvSpPr>
          <p:cNvPr id="501" name="CustomShape 24"/>
          <p:cNvSpPr/>
          <p:nvPr/>
        </p:nvSpPr>
        <p:spPr>
          <a:xfrm>
            <a:off x="2808360" y="3924000"/>
            <a:ext cx="3239280" cy="4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Will Hunting</a:t>
            </a:r>
            <a:endParaRPr/>
          </a:p>
        </p:txBody>
      </p:sp>
      <p:sp>
        <p:nvSpPr>
          <p:cNvPr id="502" name="CustomShape 25"/>
          <p:cNvSpPr/>
          <p:nvPr/>
        </p:nvSpPr>
        <p:spPr>
          <a:xfrm>
            <a:off x="2808360" y="4500000"/>
            <a:ext cx="3239280" cy="4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Robin Damon</a:t>
            </a:r>
            <a:endParaRPr/>
          </a:p>
        </p:txBody>
      </p:sp>
      <p:sp>
        <p:nvSpPr>
          <p:cNvPr id="503" name="CustomShape 26"/>
          <p:cNvSpPr/>
          <p:nvPr/>
        </p:nvSpPr>
        <p:spPr>
          <a:xfrm>
            <a:off x="2808360" y="5113080"/>
            <a:ext cx="1511280" cy="502920"/>
          </a:xfrm>
          <a:custGeom>
            <a:avLst/>
            <a:gdLst/>
            <a:ahLst/>
            <a:rect l="l" t="t" r="r" b="b"/>
            <a:pathLst>
              <a:path w="7601" h="1403">
                <a:moveTo>
                  <a:pt x="233" y="0"/>
                </a:moveTo>
                <a:cubicBezTo>
                  <a:pt x="116" y="0"/>
                  <a:pt x="0" y="116"/>
                  <a:pt x="0" y="233"/>
                </a:cubicBezTo>
                <a:lnTo>
                  <a:pt x="0" y="1168"/>
                </a:lnTo>
                <a:cubicBezTo>
                  <a:pt x="0" y="1285"/>
                  <a:pt x="116" y="1402"/>
                  <a:pt x="233" y="1402"/>
                </a:cubicBezTo>
                <a:lnTo>
                  <a:pt x="7367" y="1402"/>
                </a:lnTo>
                <a:cubicBezTo>
                  <a:pt x="7483" y="1402"/>
                  <a:pt x="7600" y="1285"/>
                  <a:pt x="7600" y="1168"/>
                </a:cubicBezTo>
                <a:lnTo>
                  <a:pt x="7600" y="233"/>
                </a:lnTo>
                <a:cubicBezTo>
                  <a:pt x="7600" y="116"/>
                  <a:pt x="7483" y="0"/>
                  <a:pt x="7367" y="0"/>
                </a:cubicBezTo>
                <a:lnTo>
                  <a:pt x="233" y="0"/>
                </a:lnTo>
              </a:path>
            </a:pathLst>
          </a:custGeom>
          <a:solidFill>
            <a:srgbClr val="dddddd"/>
          </a:solidFill>
          <a:ln w="36000"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Valider</a:t>
            </a:r>
            <a:endParaRPr/>
          </a:p>
        </p:txBody>
      </p:sp>
      <p:sp>
        <p:nvSpPr>
          <p:cNvPr id="504" name="CustomShape 27"/>
          <p:cNvSpPr/>
          <p:nvPr/>
        </p:nvSpPr>
        <p:spPr>
          <a:xfrm>
            <a:off x="5472000" y="5113080"/>
            <a:ext cx="1511280" cy="502920"/>
          </a:xfrm>
          <a:custGeom>
            <a:avLst/>
            <a:gdLst/>
            <a:ahLst/>
            <a:rect l="l" t="t" r="r" b="b"/>
            <a:pathLst>
              <a:path w="7601" h="1403">
                <a:moveTo>
                  <a:pt x="233" y="0"/>
                </a:moveTo>
                <a:cubicBezTo>
                  <a:pt x="116" y="0"/>
                  <a:pt x="0" y="116"/>
                  <a:pt x="0" y="233"/>
                </a:cubicBezTo>
                <a:lnTo>
                  <a:pt x="0" y="1168"/>
                </a:lnTo>
                <a:cubicBezTo>
                  <a:pt x="0" y="1285"/>
                  <a:pt x="116" y="1402"/>
                  <a:pt x="233" y="1402"/>
                </a:cubicBezTo>
                <a:lnTo>
                  <a:pt x="7367" y="1402"/>
                </a:lnTo>
                <a:cubicBezTo>
                  <a:pt x="7483" y="1402"/>
                  <a:pt x="7600" y="1285"/>
                  <a:pt x="7600" y="1168"/>
                </a:cubicBezTo>
                <a:lnTo>
                  <a:pt x="7600" y="233"/>
                </a:lnTo>
                <a:cubicBezTo>
                  <a:pt x="7600" y="116"/>
                  <a:pt x="7483" y="0"/>
                  <a:pt x="7367" y="0"/>
                </a:cubicBezTo>
                <a:lnTo>
                  <a:pt x="233" y="0"/>
                </a:lnTo>
              </a:path>
            </a:pathLst>
          </a:custGeom>
          <a:solidFill>
            <a:srgbClr val="dddddd"/>
          </a:solidFill>
          <a:ln w="36000"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Annuler</a:t>
            </a:r>
            <a:endParaRPr/>
          </a:p>
        </p:txBody>
      </p:sp>
      <p:sp>
        <p:nvSpPr>
          <p:cNvPr id="505" name="Line 28"/>
          <p:cNvSpPr/>
          <p:nvPr/>
        </p:nvSpPr>
        <p:spPr>
          <a:xfrm>
            <a:off x="2592360" y="2520000"/>
            <a:ext cx="467964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506" name="Line 29"/>
          <p:cNvSpPr/>
          <p:nvPr/>
        </p:nvSpPr>
        <p:spPr>
          <a:xfrm>
            <a:off x="2592720" y="3168000"/>
            <a:ext cx="467964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507" name="Line 30"/>
          <p:cNvSpPr/>
          <p:nvPr/>
        </p:nvSpPr>
        <p:spPr>
          <a:xfrm>
            <a:off x="2593080" y="3816000"/>
            <a:ext cx="467964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508" name="Line 31"/>
          <p:cNvSpPr/>
          <p:nvPr/>
        </p:nvSpPr>
        <p:spPr>
          <a:xfrm>
            <a:off x="2593440" y="4428000"/>
            <a:ext cx="467964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509" name="Line 32"/>
          <p:cNvSpPr/>
          <p:nvPr/>
        </p:nvSpPr>
        <p:spPr>
          <a:xfrm>
            <a:off x="2593800" y="5004000"/>
            <a:ext cx="467964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510" name="CustomShape 33"/>
          <p:cNvSpPr/>
          <p:nvPr/>
        </p:nvSpPr>
        <p:spPr>
          <a:xfrm>
            <a:off x="2736000" y="2088000"/>
            <a:ext cx="215640" cy="215640"/>
          </a:xfrm>
          <a:prstGeom prst="rect">
            <a:avLst/>
          </a:prstGeom>
          <a:solidFill>
            <a:srgbClr val="ffffff"/>
          </a:solidFill>
          <a:ln/>
        </p:spPr>
        <p:style>
          <a:lnRef idx="0"/>
          <a:fillRef idx="0"/>
          <a:effectRef idx="0"/>
          <a:fontRef idx="minor"/>
        </p:style>
      </p:sp>
      <p:sp>
        <p:nvSpPr>
          <p:cNvPr id="511" name="CustomShape 34"/>
          <p:cNvSpPr/>
          <p:nvPr/>
        </p:nvSpPr>
        <p:spPr>
          <a:xfrm>
            <a:off x="2736000" y="3384000"/>
            <a:ext cx="215640" cy="215640"/>
          </a:xfrm>
          <a:prstGeom prst="rect">
            <a:avLst/>
          </a:prstGeom>
          <a:solidFill>
            <a:srgbClr val="ffffff"/>
          </a:solidFill>
          <a:ln/>
        </p:spPr>
        <p:style>
          <a:lnRef idx="0"/>
          <a:fillRef idx="0"/>
          <a:effectRef idx="0"/>
          <a:fontRef idx="minor"/>
        </p:style>
      </p:sp>
      <p:sp>
        <p:nvSpPr>
          <p:cNvPr id="512" name="CustomShape 35"/>
          <p:cNvSpPr/>
          <p:nvPr/>
        </p:nvSpPr>
        <p:spPr>
          <a:xfrm>
            <a:off x="2736000" y="4608000"/>
            <a:ext cx="215640" cy="215640"/>
          </a:xfrm>
          <a:prstGeom prst="rect">
            <a:avLst/>
          </a:prstGeom>
          <a:solidFill>
            <a:srgbClr val="ffffff"/>
          </a:solidFill>
          <a:ln/>
        </p:spPr>
        <p:style>
          <a:lnRef idx="0"/>
          <a:fillRef idx="0"/>
          <a:effectRef idx="0"/>
          <a:fontRef idx="minor"/>
        </p:style>
      </p:sp>
      <p:sp>
        <p:nvSpPr>
          <p:cNvPr id="513" name="Line 36"/>
          <p:cNvSpPr/>
          <p:nvPr/>
        </p:nvSpPr>
        <p:spPr>
          <a:xfrm flipV="1">
            <a:off x="2736000" y="2738880"/>
            <a:ext cx="216000" cy="21600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514" name="CustomShape 37"/>
          <p:cNvSpPr/>
          <p:nvPr/>
        </p:nvSpPr>
        <p:spPr>
          <a:xfrm>
            <a:off x="2734200" y="2724120"/>
            <a:ext cx="215640" cy="215640"/>
          </a:xfrm>
          <a:prstGeom prst="rect">
            <a:avLst/>
          </a:prstGeom>
          <a:solidFill>
            <a:srgbClr val="ffffff"/>
          </a:solidFill>
          <a:ln/>
        </p:spPr>
        <p:style>
          <a:lnRef idx="0"/>
          <a:fillRef idx="0"/>
          <a:effectRef idx="0"/>
          <a:fontRef idx="minor"/>
        </p:style>
      </p:sp>
      <p:sp>
        <p:nvSpPr>
          <p:cNvPr id="515" name="CustomShape 38"/>
          <p:cNvSpPr/>
          <p:nvPr/>
        </p:nvSpPr>
        <p:spPr>
          <a:xfrm>
            <a:off x="2734200" y="4032000"/>
            <a:ext cx="215640" cy="215640"/>
          </a:xfrm>
          <a:prstGeom prst="rect">
            <a:avLst/>
          </a:prstGeom>
          <a:solidFill>
            <a:srgbClr val="ffffff"/>
          </a:solidFill>
          <a:ln/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47" dur="indefinite" restart="never" nodeType="tmRoot">
          <p:childTnLst>
            <p:seq>
              <p:cTn id="148" dur="indefinite" nodeType="mainSeq">
                <p:childTnLst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Line 1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517" name="CustomShape 2"/>
          <p:cNvSpPr/>
          <p:nvPr/>
        </p:nvSpPr>
        <p:spPr>
          <a:xfrm>
            <a:off x="1440000" y="1080000"/>
            <a:ext cx="7558560" cy="4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 SLATShare – Liste Sorties</a:t>
            </a:r>
            <a:endParaRPr/>
          </a:p>
        </p:txBody>
      </p:sp>
      <p:sp>
        <p:nvSpPr>
          <p:cNvPr id="518" name="Line 3"/>
          <p:cNvSpPr/>
          <p:nvPr/>
        </p:nvSpPr>
        <p:spPr>
          <a:xfrm>
            <a:off x="864000" y="1440000"/>
            <a:ext cx="288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519" name="Line 4"/>
          <p:cNvSpPr/>
          <p:nvPr/>
        </p:nvSpPr>
        <p:spPr>
          <a:xfrm>
            <a:off x="864000" y="1152000"/>
            <a:ext cx="504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520" name="Line 5"/>
          <p:cNvSpPr/>
          <p:nvPr/>
        </p:nvSpPr>
        <p:spPr>
          <a:xfrm>
            <a:off x="864000" y="1296000"/>
            <a:ext cx="504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521" name="Line 6"/>
          <p:cNvSpPr/>
          <p:nvPr/>
        </p:nvSpPr>
        <p:spPr>
          <a:xfrm>
            <a:off x="720000" y="345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Line 7"/>
          <p:cNvSpPr/>
          <p:nvPr/>
        </p:nvSpPr>
        <p:spPr>
          <a:xfrm>
            <a:off x="720000" y="4320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Line 8"/>
          <p:cNvSpPr/>
          <p:nvPr/>
        </p:nvSpPr>
        <p:spPr>
          <a:xfrm>
            <a:off x="720000" y="525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9"/>
          <p:cNvSpPr/>
          <p:nvPr/>
        </p:nvSpPr>
        <p:spPr>
          <a:xfrm>
            <a:off x="1008000" y="5472000"/>
            <a:ext cx="4391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Tournaboup :</a:t>
            </a:r>
            <a:endParaRPr/>
          </a:p>
        </p:txBody>
      </p:sp>
      <p:sp>
        <p:nvSpPr>
          <p:cNvPr id="525" name="CustomShape 10"/>
          <p:cNvSpPr/>
          <p:nvPr/>
        </p:nvSpPr>
        <p:spPr>
          <a:xfrm>
            <a:off x="1008000" y="4631040"/>
            <a:ext cx="4391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Barbule :</a:t>
            </a:r>
            <a:endParaRPr/>
          </a:p>
        </p:txBody>
      </p:sp>
      <p:sp>
        <p:nvSpPr>
          <p:cNvPr id="526" name="CustomShape 11"/>
          <p:cNvSpPr/>
          <p:nvPr/>
        </p:nvSpPr>
        <p:spPr>
          <a:xfrm>
            <a:off x="1008000" y="3672000"/>
            <a:ext cx="4391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Tournaboup :</a:t>
            </a:r>
            <a:endParaRPr/>
          </a:p>
        </p:txBody>
      </p:sp>
      <p:sp>
        <p:nvSpPr>
          <p:cNvPr id="527" name="Line 12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528" name="CustomShape 13"/>
          <p:cNvSpPr/>
          <p:nvPr/>
        </p:nvSpPr>
        <p:spPr>
          <a:xfrm>
            <a:off x="1008000" y="2808360"/>
            <a:ext cx="3743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Tournaboup :</a:t>
            </a:r>
            <a:endParaRPr/>
          </a:p>
        </p:txBody>
      </p:sp>
      <p:sp>
        <p:nvSpPr>
          <p:cNvPr id="529" name="Line 14"/>
          <p:cNvSpPr/>
          <p:nvPr/>
        </p:nvSpPr>
        <p:spPr>
          <a:xfrm>
            <a:off x="720000" y="2592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CustomShape 15"/>
          <p:cNvSpPr/>
          <p:nvPr/>
        </p:nvSpPr>
        <p:spPr>
          <a:xfrm>
            <a:off x="1008000" y="1973160"/>
            <a:ext cx="3743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Thang-ka :</a:t>
            </a:r>
            <a:endParaRPr/>
          </a:p>
        </p:txBody>
      </p:sp>
      <p:sp>
        <p:nvSpPr>
          <p:cNvPr id="531" name="CustomShape 16"/>
          <p:cNvSpPr/>
          <p:nvPr/>
        </p:nvSpPr>
        <p:spPr>
          <a:xfrm>
            <a:off x="7632000" y="5040000"/>
            <a:ext cx="503280" cy="503280"/>
          </a:xfrm>
          <a:prstGeom prst="ellipse">
            <a:avLst/>
          </a:prstGeom>
          <a:solidFill>
            <a:srgbClr val="ffffff"/>
          </a:solidFill>
          <a:ln w="36000"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+</a:t>
            </a:r>
            <a:endParaRPr/>
          </a:p>
        </p:txBody>
      </p:sp>
      <p:pic>
        <p:nvPicPr>
          <p:cNvPr id="532" name="Image 548" descr=""/>
          <p:cNvPicPr/>
          <p:nvPr/>
        </p:nvPicPr>
        <p:blipFill>
          <a:blip r:embed="rId1"/>
          <a:stretch/>
        </p:blipFill>
        <p:spPr>
          <a:xfrm>
            <a:off x="8136000" y="1872000"/>
            <a:ext cx="503280" cy="503280"/>
          </a:xfrm>
          <a:prstGeom prst="rect">
            <a:avLst/>
          </a:prstGeom>
          <a:ln>
            <a:noFill/>
          </a:ln>
        </p:spPr>
      </p:pic>
      <p:pic>
        <p:nvPicPr>
          <p:cNvPr id="533" name="Image 549" descr=""/>
          <p:cNvPicPr/>
          <p:nvPr/>
        </p:nvPicPr>
        <p:blipFill>
          <a:blip r:embed="rId2"/>
          <a:stretch/>
        </p:blipFill>
        <p:spPr>
          <a:xfrm>
            <a:off x="8136000" y="2808000"/>
            <a:ext cx="503280" cy="503280"/>
          </a:xfrm>
          <a:prstGeom prst="rect">
            <a:avLst/>
          </a:prstGeom>
          <a:ln>
            <a:noFill/>
          </a:ln>
        </p:spPr>
      </p:pic>
      <p:pic>
        <p:nvPicPr>
          <p:cNvPr id="534" name="Image 550" descr=""/>
          <p:cNvPicPr/>
          <p:nvPr/>
        </p:nvPicPr>
        <p:blipFill>
          <a:blip r:embed="rId3"/>
          <a:stretch/>
        </p:blipFill>
        <p:spPr>
          <a:xfrm>
            <a:off x="7553880" y="1872000"/>
            <a:ext cx="522000" cy="503280"/>
          </a:xfrm>
          <a:prstGeom prst="rect">
            <a:avLst/>
          </a:prstGeom>
          <a:ln>
            <a:noFill/>
          </a:ln>
        </p:spPr>
      </p:pic>
      <p:pic>
        <p:nvPicPr>
          <p:cNvPr id="535" name="Image 551" descr=""/>
          <p:cNvPicPr/>
          <p:nvPr/>
        </p:nvPicPr>
        <p:blipFill>
          <a:blip r:embed="rId4"/>
          <a:stretch/>
        </p:blipFill>
        <p:spPr>
          <a:xfrm>
            <a:off x="7560000" y="2808000"/>
            <a:ext cx="522000" cy="503280"/>
          </a:xfrm>
          <a:prstGeom prst="rect">
            <a:avLst/>
          </a:prstGeom>
          <a:ln>
            <a:noFill/>
          </a:ln>
        </p:spPr>
      </p:pic>
      <p:sp>
        <p:nvSpPr>
          <p:cNvPr id="536" name="CustomShape 17"/>
          <p:cNvSpPr/>
          <p:nvPr/>
        </p:nvSpPr>
        <p:spPr>
          <a:xfrm>
            <a:off x="2592000" y="2232000"/>
            <a:ext cx="4679280" cy="2951280"/>
          </a:xfrm>
          <a:prstGeom prst="rect">
            <a:avLst/>
          </a:prstGeom>
          <a:solidFill>
            <a:srgbClr val="ffffff"/>
          </a:solidFill>
          <a:ln/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Êtes-vous sur de vouloir supprimer ?</a:t>
            </a:r>
            <a:endParaRPr/>
          </a:p>
        </p:txBody>
      </p:sp>
      <p:sp>
        <p:nvSpPr>
          <p:cNvPr id="537" name="CustomShape 18"/>
          <p:cNvSpPr/>
          <p:nvPr/>
        </p:nvSpPr>
        <p:spPr>
          <a:xfrm>
            <a:off x="2808360" y="4536000"/>
            <a:ext cx="1511280" cy="502920"/>
          </a:xfrm>
          <a:custGeom>
            <a:avLst/>
            <a:gdLst/>
            <a:ahLst/>
            <a:rect l="l" t="t" r="r" b="b"/>
            <a:pathLst>
              <a:path w="7601" h="1403">
                <a:moveTo>
                  <a:pt x="233" y="0"/>
                </a:moveTo>
                <a:cubicBezTo>
                  <a:pt x="116" y="0"/>
                  <a:pt x="0" y="116"/>
                  <a:pt x="0" y="233"/>
                </a:cubicBezTo>
                <a:lnTo>
                  <a:pt x="0" y="1168"/>
                </a:lnTo>
                <a:cubicBezTo>
                  <a:pt x="0" y="1285"/>
                  <a:pt x="116" y="1402"/>
                  <a:pt x="233" y="1402"/>
                </a:cubicBezTo>
                <a:lnTo>
                  <a:pt x="7367" y="1402"/>
                </a:lnTo>
                <a:cubicBezTo>
                  <a:pt x="7483" y="1402"/>
                  <a:pt x="7600" y="1285"/>
                  <a:pt x="7600" y="1168"/>
                </a:cubicBezTo>
                <a:lnTo>
                  <a:pt x="7600" y="233"/>
                </a:lnTo>
                <a:cubicBezTo>
                  <a:pt x="7600" y="116"/>
                  <a:pt x="7483" y="0"/>
                  <a:pt x="7367" y="0"/>
                </a:cubicBezTo>
                <a:lnTo>
                  <a:pt x="233" y="0"/>
                </a:lnTo>
              </a:path>
            </a:pathLst>
          </a:custGeom>
          <a:solidFill>
            <a:srgbClr val="dddddd"/>
          </a:solidFill>
          <a:ln w="36000"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Valider</a:t>
            </a:r>
            <a:endParaRPr/>
          </a:p>
        </p:txBody>
      </p:sp>
      <p:sp>
        <p:nvSpPr>
          <p:cNvPr id="538" name="CustomShape 19"/>
          <p:cNvSpPr/>
          <p:nvPr/>
        </p:nvSpPr>
        <p:spPr>
          <a:xfrm>
            <a:off x="5472360" y="4536360"/>
            <a:ext cx="1511280" cy="502920"/>
          </a:xfrm>
          <a:custGeom>
            <a:avLst/>
            <a:gdLst/>
            <a:ahLst/>
            <a:rect l="l" t="t" r="r" b="b"/>
            <a:pathLst>
              <a:path w="7601" h="1403">
                <a:moveTo>
                  <a:pt x="233" y="0"/>
                </a:moveTo>
                <a:cubicBezTo>
                  <a:pt x="116" y="0"/>
                  <a:pt x="0" y="116"/>
                  <a:pt x="0" y="233"/>
                </a:cubicBezTo>
                <a:lnTo>
                  <a:pt x="0" y="1168"/>
                </a:lnTo>
                <a:cubicBezTo>
                  <a:pt x="0" y="1285"/>
                  <a:pt x="116" y="1402"/>
                  <a:pt x="233" y="1402"/>
                </a:cubicBezTo>
                <a:lnTo>
                  <a:pt x="7367" y="1402"/>
                </a:lnTo>
                <a:cubicBezTo>
                  <a:pt x="7483" y="1402"/>
                  <a:pt x="7600" y="1285"/>
                  <a:pt x="7600" y="1168"/>
                </a:cubicBezTo>
                <a:lnTo>
                  <a:pt x="7600" y="233"/>
                </a:lnTo>
                <a:cubicBezTo>
                  <a:pt x="7600" y="116"/>
                  <a:pt x="7483" y="0"/>
                  <a:pt x="7367" y="0"/>
                </a:cubicBezTo>
                <a:lnTo>
                  <a:pt x="233" y="0"/>
                </a:lnTo>
              </a:path>
            </a:pathLst>
          </a:custGeom>
          <a:solidFill>
            <a:srgbClr val="dddddd"/>
          </a:solidFill>
          <a:ln w="36000"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Annuler</a:t>
            </a:r>
            <a:endParaRPr/>
          </a:p>
        </p:txBody>
      </p:sp>
    </p:spTree>
  </p:cSld>
  <p:timing>
    <p:tnLst>
      <p:par>
        <p:cTn id="187" dur="indefinite" restart="never" nodeType="tmRoot">
          <p:childTnLst>
            <p:seq>
              <p:cTn id="188" nodeType="mainSeq">
                <p:childTnLst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Line 1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540" name="CustomShape 2"/>
          <p:cNvSpPr/>
          <p:nvPr/>
        </p:nvSpPr>
        <p:spPr>
          <a:xfrm>
            <a:off x="1440000" y="1080000"/>
            <a:ext cx="7558560" cy="4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 SLATShare – Tableau de bord</a:t>
            </a:r>
            <a:endParaRPr/>
          </a:p>
        </p:txBody>
      </p:sp>
      <p:sp>
        <p:nvSpPr>
          <p:cNvPr id="541" name="Line 3"/>
          <p:cNvSpPr/>
          <p:nvPr/>
        </p:nvSpPr>
        <p:spPr>
          <a:xfrm>
            <a:off x="864000" y="1440000"/>
            <a:ext cx="288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542" name="Line 4"/>
          <p:cNvSpPr/>
          <p:nvPr/>
        </p:nvSpPr>
        <p:spPr>
          <a:xfrm>
            <a:off x="864000" y="1152000"/>
            <a:ext cx="504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543" name="Line 5"/>
          <p:cNvSpPr/>
          <p:nvPr/>
        </p:nvSpPr>
        <p:spPr>
          <a:xfrm>
            <a:off x="864000" y="1296000"/>
            <a:ext cx="504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544" name="Line 6"/>
          <p:cNvSpPr/>
          <p:nvPr/>
        </p:nvSpPr>
        <p:spPr>
          <a:xfrm>
            <a:off x="720000" y="2520000"/>
            <a:ext cx="8352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545" name="CustomShape 7"/>
          <p:cNvSpPr/>
          <p:nvPr/>
        </p:nvSpPr>
        <p:spPr>
          <a:xfrm>
            <a:off x="7632000" y="1901160"/>
            <a:ext cx="1223280" cy="4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-21,30 €</a:t>
            </a:r>
            <a:endParaRPr/>
          </a:p>
        </p:txBody>
      </p:sp>
      <p:sp>
        <p:nvSpPr>
          <p:cNvPr id="546" name="CustomShape 8"/>
          <p:cNvSpPr/>
          <p:nvPr/>
        </p:nvSpPr>
        <p:spPr>
          <a:xfrm>
            <a:off x="1008000" y="1901160"/>
            <a:ext cx="2519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Sur votre compte :</a:t>
            </a:r>
            <a:endParaRPr/>
          </a:p>
        </p:txBody>
      </p:sp>
      <p:sp>
        <p:nvSpPr>
          <p:cNvPr id="547" name="Line 9"/>
          <p:cNvSpPr/>
          <p:nvPr/>
        </p:nvSpPr>
        <p:spPr>
          <a:xfrm>
            <a:off x="720000" y="345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CustomShape 10"/>
          <p:cNvSpPr/>
          <p:nvPr/>
        </p:nvSpPr>
        <p:spPr>
          <a:xfrm>
            <a:off x="1008000" y="2808000"/>
            <a:ext cx="2519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Reste à payer :</a:t>
            </a:r>
            <a:endParaRPr/>
          </a:p>
        </p:txBody>
      </p:sp>
      <p:sp>
        <p:nvSpPr>
          <p:cNvPr id="549" name="Line 11"/>
          <p:cNvSpPr/>
          <p:nvPr/>
        </p:nvSpPr>
        <p:spPr>
          <a:xfrm>
            <a:off x="720000" y="4320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Line 12"/>
          <p:cNvSpPr/>
          <p:nvPr/>
        </p:nvSpPr>
        <p:spPr>
          <a:xfrm>
            <a:off x="720000" y="525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CustomShape 13"/>
          <p:cNvSpPr/>
          <p:nvPr/>
        </p:nvSpPr>
        <p:spPr>
          <a:xfrm>
            <a:off x="1008000" y="5472000"/>
            <a:ext cx="4391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Tournaboup :</a:t>
            </a:r>
            <a:endParaRPr/>
          </a:p>
        </p:txBody>
      </p:sp>
      <p:sp>
        <p:nvSpPr>
          <p:cNvPr id="552" name="CustomShape 14"/>
          <p:cNvSpPr/>
          <p:nvPr/>
        </p:nvSpPr>
        <p:spPr>
          <a:xfrm>
            <a:off x="1008000" y="2808360"/>
            <a:ext cx="2519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Reste à payer :</a:t>
            </a:r>
            <a:endParaRPr/>
          </a:p>
        </p:txBody>
      </p:sp>
      <p:sp>
        <p:nvSpPr>
          <p:cNvPr id="553" name="CustomShape 15"/>
          <p:cNvSpPr/>
          <p:nvPr/>
        </p:nvSpPr>
        <p:spPr>
          <a:xfrm>
            <a:off x="7848000" y="3701160"/>
            <a:ext cx="1007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6,20 €</a:t>
            </a:r>
            <a:endParaRPr/>
          </a:p>
        </p:txBody>
      </p:sp>
      <p:sp>
        <p:nvSpPr>
          <p:cNvPr id="554" name="CustomShape 16"/>
          <p:cNvSpPr/>
          <p:nvPr/>
        </p:nvSpPr>
        <p:spPr>
          <a:xfrm>
            <a:off x="1008000" y="4631040"/>
            <a:ext cx="4391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Barbule :</a:t>
            </a:r>
            <a:endParaRPr/>
          </a:p>
        </p:txBody>
      </p:sp>
      <p:sp>
        <p:nvSpPr>
          <p:cNvPr id="555" name="CustomShape 17"/>
          <p:cNvSpPr/>
          <p:nvPr/>
        </p:nvSpPr>
        <p:spPr>
          <a:xfrm>
            <a:off x="7776000" y="4608000"/>
            <a:ext cx="1079280" cy="4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9,10 €</a:t>
            </a:r>
            <a:endParaRPr/>
          </a:p>
        </p:txBody>
      </p:sp>
      <p:sp>
        <p:nvSpPr>
          <p:cNvPr id="556" name="CustomShape 18"/>
          <p:cNvSpPr/>
          <p:nvPr/>
        </p:nvSpPr>
        <p:spPr>
          <a:xfrm>
            <a:off x="1008000" y="3672000"/>
            <a:ext cx="4391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Tournaboup :</a:t>
            </a:r>
            <a:endParaRPr/>
          </a:p>
        </p:txBody>
      </p:sp>
      <p:sp>
        <p:nvSpPr>
          <p:cNvPr id="557" name="CustomShape 19"/>
          <p:cNvSpPr/>
          <p:nvPr/>
        </p:nvSpPr>
        <p:spPr>
          <a:xfrm>
            <a:off x="7776000" y="5472000"/>
            <a:ext cx="1079280" cy="4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5,00 €</a:t>
            </a:r>
            <a:endParaRPr/>
          </a:p>
        </p:txBody>
      </p:sp>
      <p:sp>
        <p:nvSpPr>
          <p:cNvPr id="558" name="CustomShape 20"/>
          <p:cNvSpPr/>
          <p:nvPr/>
        </p:nvSpPr>
        <p:spPr>
          <a:xfrm>
            <a:off x="720000" y="936000"/>
            <a:ext cx="2591280" cy="5255280"/>
          </a:xfrm>
          <a:prstGeom prst="rect">
            <a:avLst/>
          </a:prstGeom>
          <a:solidFill>
            <a:srgbClr val="ffffff"/>
          </a:solidFill>
          <a:ln/>
        </p:spPr>
        <p:style>
          <a:lnRef idx="0"/>
          <a:fillRef idx="0"/>
          <a:effectRef idx="0"/>
          <a:fontRef idx="minor"/>
        </p:style>
      </p:sp>
      <p:sp>
        <p:nvSpPr>
          <p:cNvPr id="559" name="Line 21"/>
          <p:cNvSpPr/>
          <p:nvPr/>
        </p:nvSpPr>
        <p:spPr>
          <a:xfrm>
            <a:off x="2664000" y="1296000"/>
            <a:ext cx="432000" cy="0"/>
          </a:xfrm>
          <a:prstGeom prst="line">
            <a:avLst/>
          </a:prstGeom>
          <a:ln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Line 22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561" name="CustomShape 23"/>
          <p:cNvSpPr/>
          <p:nvPr/>
        </p:nvSpPr>
        <p:spPr>
          <a:xfrm>
            <a:off x="792000" y="2016000"/>
            <a:ext cx="2375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Liste Profils</a:t>
            </a:r>
            <a:endParaRPr/>
          </a:p>
        </p:txBody>
      </p:sp>
      <p:sp>
        <p:nvSpPr>
          <p:cNvPr id="562" name="CustomShape 24"/>
          <p:cNvSpPr/>
          <p:nvPr/>
        </p:nvSpPr>
        <p:spPr>
          <a:xfrm>
            <a:off x="792000" y="2533680"/>
            <a:ext cx="2375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Détail mon Profil</a:t>
            </a:r>
            <a:endParaRPr/>
          </a:p>
        </p:txBody>
      </p:sp>
      <p:sp>
        <p:nvSpPr>
          <p:cNvPr id="563" name="CustomShape 25"/>
          <p:cNvSpPr/>
          <p:nvPr/>
        </p:nvSpPr>
        <p:spPr>
          <a:xfrm>
            <a:off x="792000" y="3073680"/>
            <a:ext cx="2375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Mes Sorties</a:t>
            </a:r>
            <a:endParaRPr/>
          </a:p>
        </p:txBody>
      </p:sp>
      <p:sp>
        <p:nvSpPr>
          <p:cNvPr id="564" name="CustomShape 26"/>
          <p:cNvSpPr/>
          <p:nvPr/>
        </p:nvSpPr>
        <p:spPr>
          <a:xfrm>
            <a:off x="792000" y="3577680"/>
            <a:ext cx="2375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Liste Sorties</a:t>
            </a:r>
            <a:endParaRPr/>
          </a:p>
        </p:txBody>
      </p:sp>
      <p:sp>
        <p:nvSpPr>
          <p:cNvPr id="565" name="CustomShape 27"/>
          <p:cNvSpPr/>
          <p:nvPr/>
        </p:nvSpPr>
        <p:spPr>
          <a:xfrm>
            <a:off x="792000" y="4045680"/>
            <a:ext cx="2375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Mon Calendrier</a:t>
            </a:r>
            <a:endParaRPr/>
          </a:p>
        </p:txBody>
      </p:sp>
      <p:sp>
        <p:nvSpPr>
          <p:cNvPr id="566" name="CustomShape 28"/>
          <p:cNvSpPr/>
          <p:nvPr/>
        </p:nvSpPr>
        <p:spPr>
          <a:xfrm>
            <a:off x="792000" y="4549680"/>
            <a:ext cx="2375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 déconnecter</a:t>
            </a:r>
            <a:endParaRPr/>
          </a:p>
        </p:txBody>
      </p:sp>
    </p:spTree>
  </p:cSld>
  <p:timing>
    <p:tnLst>
      <p:par>
        <p:cTn id="197" dur="indefinite" restart="never" nodeType="tmRoot">
          <p:childTnLst>
            <p:seq>
              <p:cTn id="1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Line 1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568" name="CustomShape 2"/>
          <p:cNvSpPr/>
          <p:nvPr/>
        </p:nvSpPr>
        <p:spPr>
          <a:xfrm>
            <a:off x="1440000" y="1080000"/>
            <a:ext cx="7558560" cy="4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 SLATShare – Tableau de bord</a:t>
            </a:r>
            <a:endParaRPr/>
          </a:p>
        </p:txBody>
      </p:sp>
      <p:sp>
        <p:nvSpPr>
          <p:cNvPr id="569" name="Line 3"/>
          <p:cNvSpPr/>
          <p:nvPr/>
        </p:nvSpPr>
        <p:spPr>
          <a:xfrm>
            <a:off x="864000" y="1440000"/>
            <a:ext cx="288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570" name="Line 4"/>
          <p:cNvSpPr/>
          <p:nvPr/>
        </p:nvSpPr>
        <p:spPr>
          <a:xfrm>
            <a:off x="864000" y="1152000"/>
            <a:ext cx="504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571" name="Line 5"/>
          <p:cNvSpPr/>
          <p:nvPr/>
        </p:nvSpPr>
        <p:spPr>
          <a:xfrm>
            <a:off x="864000" y="1296000"/>
            <a:ext cx="504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572" name="Line 6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573" name="Line 7"/>
          <p:cNvSpPr/>
          <p:nvPr/>
        </p:nvSpPr>
        <p:spPr>
          <a:xfrm>
            <a:off x="720000" y="2304000"/>
            <a:ext cx="8352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574" name="CustomShape 8"/>
          <p:cNvSpPr/>
          <p:nvPr/>
        </p:nvSpPr>
        <p:spPr>
          <a:xfrm>
            <a:off x="792000" y="1728000"/>
            <a:ext cx="8206560" cy="4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Novembre</a:t>
            </a:r>
            <a:endParaRPr/>
          </a:p>
        </p:txBody>
      </p:sp>
      <p:sp>
        <p:nvSpPr>
          <p:cNvPr id="575" name="CustomShape 9"/>
          <p:cNvSpPr/>
          <p:nvPr/>
        </p:nvSpPr>
        <p:spPr>
          <a:xfrm>
            <a:off x="7848000" y="1728000"/>
            <a:ext cx="935280" cy="502920"/>
          </a:xfrm>
          <a:custGeom>
            <a:avLst/>
            <a:gdLst/>
            <a:ahLst/>
            <a:rect l="l" t="t" r="r" b="b"/>
            <a:pathLst>
              <a:path w="7601" h="1403">
                <a:moveTo>
                  <a:pt x="233" y="0"/>
                </a:moveTo>
                <a:cubicBezTo>
                  <a:pt x="116" y="0"/>
                  <a:pt x="0" y="116"/>
                  <a:pt x="0" y="233"/>
                </a:cubicBezTo>
                <a:lnTo>
                  <a:pt x="0" y="1168"/>
                </a:lnTo>
                <a:cubicBezTo>
                  <a:pt x="0" y="1285"/>
                  <a:pt x="116" y="1402"/>
                  <a:pt x="233" y="1402"/>
                </a:cubicBezTo>
                <a:lnTo>
                  <a:pt x="7367" y="1402"/>
                </a:lnTo>
                <a:cubicBezTo>
                  <a:pt x="7483" y="1402"/>
                  <a:pt x="7600" y="1285"/>
                  <a:pt x="7600" y="1168"/>
                </a:cubicBezTo>
                <a:lnTo>
                  <a:pt x="7600" y="233"/>
                </a:lnTo>
                <a:cubicBezTo>
                  <a:pt x="7600" y="116"/>
                  <a:pt x="7483" y="0"/>
                  <a:pt x="7367" y="0"/>
                </a:cubicBezTo>
                <a:lnTo>
                  <a:pt x="233" y="0"/>
                </a:lnTo>
              </a:path>
            </a:pathLst>
          </a:custGeom>
          <a:solidFill>
            <a:srgbClr val="dddddd"/>
          </a:solidFill>
          <a:ln w="36000"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CustomShape 10"/>
          <p:cNvSpPr/>
          <p:nvPr/>
        </p:nvSpPr>
        <p:spPr>
          <a:xfrm>
            <a:off x="1080000" y="1728000"/>
            <a:ext cx="935280" cy="502920"/>
          </a:xfrm>
          <a:custGeom>
            <a:avLst/>
            <a:gdLst/>
            <a:ahLst/>
            <a:rect l="l" t="t" r="r" b="b"/>
            <a:pathLst>
              <a:path w="7601" h="1403">
                <a:moveTo>
                  <a:pt x="233" y="0"/>
                </a:moveTo>
                <a:cubicBezTo>
                  <a:pt x="116" y="0"/>
                  <a:pt x="0" y="116"/>
                  <a:pt x="0" y="233"/>
                </a:cubicBezTo>
                <a:lnTo>
                  <a:pt x="0" y="1168"/>
                </a:lnTo>
                <a:cubicBezTo>
                  <a:pt x="0" y="1285"/>
                  <a:pt x="116" y="1402"/>
                  <a:pt x="233" y="1402"/>
                </a:cubicBezTo>
                <a:lnTo>
                  <a:pt x="7367" y="1402"/>
                </a:lnTo>
                <a:cubicBezTo>
                  <a:pt x="7483" y="1402"/>
                  <a:pt x="7600" y="1285"/>
                  <a:pt x="7600" y="1168"/>
                </a:cubicBezTo>
                <a:lnTo>
                  <a:pt x="7600" y="233"/>
                </a:lnTo>
                <a:cubicBezTo>
                  <a:pt x="7600" y="116"/>
                  <a:pt x="7483" y="0"/>
                  <a:pt x="7367" y="0"/>
                </a:cubicBezTo>
                <a:lnTo>
                  <a:pt x="233" y="0"/>
                </a:lnTo>
              </a:path>
            </a:pathLst>
          </a:custGeom>
          <a:solidFill>
            <a:srgbClr val="dddddd"/>
          </a:solidFill>
          <a:ln w="36000"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Line 11"/>
          <p:cNvSpPr/>
          <p:nvPr/>
        </p:nvSpPr>
        <p:spPr>
          <a:xfrm>
            <a:off x="8064000" y="1980000"/>
            <a:ext cx="504000" cy="0"/>
          </a:xfrm>
          <a:prstGeom prst="line">
            <a:avLst/>
          </a:prstGeom>
          <a:ln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Line 12"/>
          <p:cNvSpPr/>
          <p:nvPr/>
        </p:nvSpPr>
        <p:spPr>
          <a:xfrm flipH="1">
            <a:off x="1296000" y="1980000"/>
            <a:ext cx="504000" cy="0"/>
          </a:xfrm>
          <a:prstGeom prst="line">
            <a:avLst/>
          </a:prstGeom>
          <a:ln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579" name="Image 595" descr=""/>
          <p:cNvPicPr/>
          <p:nvPr/>
        </p:nvPicPr>
        <p:blipFill>
          <a:blip r:embed="rId1"/>
          <a:stretch/>
        </p:blipFill>
        <p:spPr>
          <a:xfrm>
            <a:off x="792000" y="2347560"/>
            <a:ext cx="8207640" cy="3772080"/>
          </a:xfrm>
          <a:prstGeom prst="rect">
            <a:avLst/>
          </a:prstGeom>
          <a:ln>
            <a:noFill/>
          </a:ln>
        </p:spPr>
      </p:pic>
      <p:sp>
        <p:nvSpPr>
          <p:cNvPr id="580" name="CustomShape 13"/>
          <p:cNvSpPr/>
          <p:nvPr/>
        </p:nvSpPr>
        <p:spPr>
          <a:xfrm>
            <a:off x="6696000" y="4032000"/>
            <a:ext cx="864000" cy="573120"/>
          </a:xfrm>
          <a:prstGeom prst="rect">
            <a:avLst/>
          </a:prstGeom>
          <a:solidFill>
            <a:srgbClr val="579d1c"/>
          </a:solidFill>
          <a:ln>
            <a:solidFill>
              <a:srgbClr val="579d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CustomShape 14"/>
          <p:cNvSpPr/>
          <p:nvPr/>
        </p:nvSpPr>
        <p:spPr>
          <a:xfrm>
            <a:off x="6670800" y="4203000"/>
            <a:ext cx="103284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Thang-ka</a:t>
            </a:r>
            <a:endParaRPr/>
          </a:p>
        </p:txBody>
      </p:sp>
      <p:sp>
        <p:nvSpPr>
          <p:cNvPr id="582" name="CustomShape 15"/>
          <p:cNvSpPr/>
          <p:nvPr/>
        </p:nvSpPr>
        <p:spPr>
          <a:xfrm>
            <a:off x="6696000" y="4752000"/>
            <a:ext cx="864000" cy="573120"/>
          </a:xfrm>
          <a:prstGeom prst="rect">
            <a:avLst/>
          </a:prstGeom>
          <a:solidFill>
            <a:srgbClr val="579d1c"/>
          </a:solidFill>
          <a:ln>
            <a:solidFill>
              <a:srgbClr val="579d1c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9" dur="indefinite" restart="never" nodeType="tmRoot">
          <p:childTnLst>
            <p:seq>
              <p:cTn id="200" nodeType="mainSeq">
                <p:childTnLst>
                  <p:par>
                    <p:cTn id="201" fill="freeze">
                      <p:stCondLst>
                        <p:cond delay="indefinite"/>
                      </p:stCondLst>
                      <p:childTnLst>
                        <p:par>
                          <p:cTn id="202" fill="freeze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 1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52" name="CustomShape 2"/>
          <p:cNvSpPr/>
          <p:nvPr/>
        </p:nvSpPr>
        <p:spPr>
          <a:xfrm>
            <a:off x="1440000" y="1080000"/>
            <a:ext cx="7558560" cy="4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 SLATShare – S'enregistrer</a:t>
            </a:r>
            <a:endParaRPr/>
          </a:p>
        </p:txBody>
      </p:sp>
      <p:sp>
        <p:nvSpPr>
          <p:cNvPr id="53" name="Line 3"/>
          <p:cNvSpPr/>
          <p:nvPr/>
        </p:nvSpPr>
        <p:spPr>
          <a:xfrm>
            <a:off x="3240000" y="3600000"/>
            <a:ext cx="5400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54" name="CustomShape 4"/>
          <p:cNvSpPr/>
          <p:nvPr/>
        </p:nvSpPr>
        <p:spPr>
          <a:xfrm>
            <a:off x="1008000" y="2016000"/>
            <a:ext cx="15825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Nom :</a:t>
            </a:r>
            <a:endParaRPr/>
          </a:p>
        </p:txBody>
      </p:sp>
      <p:sp>
        <p:nvSpPr>
          <p:cNvPr id="55" name="CustomShape 5"/>
          <p:cNvSpPr/>
          <p:nvPr/>
        </p:nvSpPr>
        <p:spPr>
          <a:xfrm>
            <a:off x="1008000" y="2621160"/>
            <a:ext cx="15825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Login :</a:t>
            </a:r>
            <a:endParaRPr/>
          </a:p>
        </p:txBody>
      </p:sp>
      <p:sp>
        <p:nvSpPr>
          <p:cNvPr id="56" name="CustomShape 6"/>
          <p:cNvSpPr/>
          <p:nvPr/>
        </p:nvSpPr>
        <p:spPr>
          <a:xfrm>
            <a:off x="1008000" y="3269160"/>
            <a:ext cx="20865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Mot de Passe :</a:t>
            </a:r>
            <a:endParaRPr/>
          </a:p>
        </p:txBody>
      </p:sp>
      <p:sp>
        <p:nvSpPr>
          <p:cNvPr id="57" name="Line 7"/>
          <p:cNvSpPr/>
          <p:nvPr/>
        </p:nvSpPr>
        <p:spPr>
          <a:xfrm>
            <a:off x="3240000" y="2952000"/>
            <a:ext cx="5400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58" name="Line 8"/>
          <p:cNvSpPr/>
          <p:nvPr/>
        </p:nvSpPr>
        <p:spPr>
          <a:xfrm>
            <a:off x="3240000" y="2304000"/>
            <a:ext cx="5400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59" name="CustomShape 9"/>
          <p:cNvSpPr/>
          <p:nvPr/>
        </p:nvSpPr>
        <p:spPr>
          <a:xfrm>
            <a:off x="1152000" y="4788000"/>
            <a:ext cx="2734560" cy="502920"/>
          </a:xfrm>
          <a:custGeom>
            <a:avLst/>
            <a:gdLst/>
            <a:ahLst/>
            <a:rect l="l" t="t" r="r" b="b"/>
            <a:pathLst>
              <a:path w="7601" h="1403">
                <a:moveTo>
                  <a:pt x="233" y="0"/>
                </a:moveTo>
                <a:cubicBezTo>
                  <a:pt x="116" y="0"/>
                  <a:pt x="0" y="116"/>
                  <a:pt x="0" y="233"/>
                </a:cubicBezTo>
                <a:lnTo>
                  <a:pt x="0" y="1168"/>
                </a:lnTo>
                <a:cubicBezTo>
                  <a:pt x="0" y="1285"/>
                  <a:pt x="116" y="1402"/>
                  <a:pt x="233" y="1402"/>
                </a:cubicBezTo>
                <a:lnTo>
                  <a:pt x="7367" y="1402"/>
                </a:lnTo>
                <a:cubicBezTo>
                  <a:pt x="7483" y="1402"/>
                  <a:pt x="7600" y="1285"/>
                  <a:pt x="7600" y="1168"/>
                </a:cubicBezTo>
                <a:lnTo>
                  <a:pt x="7600" y="233"/>
                </a:lnTo>
                <a:cubicBezTo>
                  <a:pt x="7600" y="116"/>
                  <a:pt x="7483" y="0"/>
                  <a:pt x="7367" y="0"/>
                </a:cubicBezTo>
                <a:lnTo>
                  <a:pt x="233" y="0"/>
                </a:lnTo>
              </a:path>
            </a:pathLst>
          </a:custGeom>
          <a:solidFill>
            <a:srgbClr val="dddddd"/>
          </a:solidFill>
          <a:ln w="36000"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Valider</a:t>
            </a:r>
            <a:endParaRPr/>
          </a:p>
        </p:txBody>
      </p:sp>
      <p:sp>
        <p:nvSpPr>
          <p:cNvPr id="60" name="CustomShape 10"/>
          <p:cNvSpPr/>
          <p:nvPr/>
        </p:nvSpPr>
        <p:spPr>
          <a:xfrm>
            <a:off x="1008000" y="3924000"/>
            <a:ext cx="172692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Mail paypal:</a:t>
            </a:r>
            <a:endParaRPr/>
          </a:p>
        </p:txBody>
      </p:sp>
      <p:sp>
        <p:nvSpPr>
          <p:cNvPr id="61" name="Line 11"/>
          <p:cNvSpPr/>
          <p:nvPr/>
        </p:nvSpPr>
        <p:spPr>
          <a:xfrm>
            <a:off x="3240000" y="4248000"/>
            <a:ext cx="5400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62" name="CustomShape 12"/>
          <p:cNvSpPr/>
          <p:nvPr/>
        </p:nvSpPr>
        <p:spPr>
          <a:xfrm>
            <a:off x="3240000" y="1901160"/>
            <a:ext cx="5471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Admin</a:t>
            </a:r>
            <a:endParaRPr/>
          </a:p>
        </p:txBody>
      </p:sp>
      <p:sp>
        <p:nvSpPr>
          <p:cNvPr id="63" name="CustomShape 13"/>
          <p:cNvSpPr/>
          <p:nvPr/>
        </p:nvSpPr>
        <p:spPr>
          <a:xfrm>
            <a:off x="3240000" y="2549160"/>
            <a:ext cx="5471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admin</a:t>
            </a:r>
            <a:endParaRPr/>
          </a:p>
        </p:txBody>
      </p:sp>
      <p:sp>
        <p:nvSpPr>
          <p:cNvPr id="64" name="CustomShape 14"/>
          <p:cNvSpPr/>
          <p:nvPr/>
        </p:nvSpPr>
        <p:spPr>
          <a:xfrm>
            <a:off x="3240000" y="3195000"/>
            <a:ext cx="5471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*****</a:t>
            </a:r>
            <a:endParaRPr/>
          </a:p>
        </p:txBody>
      </p:sp>
      <p:sp>
        <p:nvSpPr>
          <p:cNvPr id="65" name="CustomShape 15"/>
          <p:cNvSpPr/>
          <p:nvPr/>
        </p:nvSpPr>
        <p:spPr>
          <a:xfrm>
            <a:off x="3240000" y="3845160"/>
            <a:ext cx="5471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admin@slatshare.fr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Line 1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67" name="CustomShape 2"/>
          <p:cNvSpPr/>
          <p:nvPr/>
        </p:nvSpPr>
        <p:spPr>
          <a:xfrm>
            <a:off x="1440000" y="1080000"/>
            <a:ext cx="7558560" cy="4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 SLATShare – S'identifier</a:t>
            </a:r>
            <a:endParaRPr/>
          </a:p>
        </p:txBody>
      </p:sp>
      <p:sp>
        <p:nvSpPr>
          <p:cNvPr id="68" name="Line 3"/>
          <p:cNvSpPr/>
          <p:nvPr/>
        </p:nvSpPr>
        <p:spPr>
          <a:xfrm>
            <a:off x="3240000" y="3060000"/>
            <a:ext cx="5400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69" name="CustomShape 4"/>
          <p:cNvSpPr/>
          <p:nvPr/>
        </p:nvSpPr>
        <p:spPr>
          <a:xfrm>
            <a:off x="1008000" y="2081160"/>
            <a:ext cx="15825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Login :</a:t>
            </a:r>
            <a:endParaRPr/>
          </a:p>
        </p:txBody>
      </p:sp>
      <p:sp>
        <p:nvSpPr>
          <p:cNvPr id="70" name="CustomShape 5"/>
          <p:cNvSpPr/>
          <p:nvPr/>
        </p:nvSpPr>
        <p:spPr>
          <a:xfrm>
            <a:off x="1008000" y="2729160"/>
            <a:ext cx="20865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Mot de Passe :</a:t>
            </a:r>
            <a:endParaRPr/>
          </a:p>
        </p:txBody>
      </p:sp>
      <p:sp>
        <p:nvSpPr>
          <p:cNvPr id="71" name="Line 6"/>
          <p:cNvSpPr/>
          <p:nvPr/>
        </p:nvSpPr>
        <p:spPr>
          <a:xfrm>
            <a:off x="3240000" y="2412000"/>
            <a:ext cx="5400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72" name="CustomShape 7"/>
          <p:cNvSpPr/>
          <p:nvPr/>
        </p:nvSpPr>
        <p:spPr>
          <a:xfrm>
            <a:off x="1152000" y="3600000"/>
            <a:ext cx="2734560" cy="502920"/>
          </a:xfrm>
          <a:custGeom>
            <a:avLst/>
            <a:gdLst/>
            <a:ahLst/>
            <a:rect l="l" t="t" r="r" b="b"/>
            <a:pathLst>
              <a:path w="7601" h="1403">
                <a:moveTo>
                  <a:pt x="233" y="0"/>
                </a:moveTo>
                <a:cubicBezTo>
                  <a:pt x="116" y="0"/>
                  <a:pt x="0" y="116"/>
                  <a:pt x="0" y="233"/>
                </a:cubicBezTo>
                <a:lnTo>
                  <a:pt x="0" y="1168"/>
                </a:lnTo>
                <a:cubicBezTo>
                  <a:pt x="0" y="1285"/>
                  <a:pt x="116" y="1402"/>
                  <a:pt x="233" y="1402"/>
                </a:cubicBezTo>
                <a:lnTo>
                  <a:pt x="7367" y="1402"/>
                </a:lnTo>
                <a:cubicBezTo>
                  <a:pt x="7483" y="1402"/>
                  <a:pt x="7600" y="1285"/>
                  <a:pt x="7600" y="1168"/>
                </a:cubicBezTo>
                <a:lnTo>
                  <a:pt x="7600" y="233"/>
                </a:lnTo>
                <a:cubicBezTo>
                  <a:pt x="7600" y="116"/>
                  <a:pt x="7483" y="0"/>
                  <a:pt x="7367" y="0"/>
                </a:cubicBezTo>
                <a:lnTo>
                  <a:pt x="233" y="0"/>
                </a:lnTo>
              </a:path>
            </a:pathLst>
          </a:custGeom>
          <a:solidFill>
            <a:srgbClr val="dddddd"/>
          </a:solidFill>
          <a:ln w="36000"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Valider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Line 1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74" name="CustomShape 2"/>
          <p:cNvSpPr/>
          <p:nvPr/>
        </p:nvSpPr>
        <p:spPr>
          <a:xfrm>
            <a:off x="1440000" y="1080000"/>
            <a:ext cx="7558560" cy="4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 SLATShare – S'identifier</a:t>
            </a:r>
            <a:endParaRPr/>
          </a:p>
        </p:txBody>
      </p:sp>
      <p:sp>
        <p:nvSpPr>
          <p:cNvPr id="75" name="Line 3"/>
          <p:cNvSpPr/>
          <p:nvPr/>
        </p:nvSpPr>
        <p:spPr>
          <a:xfrm>
            <a:off x="3240000" y="3060000"/>
            <a:ext cx="5400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76" name="CustomShape 4"/>
          <p:cNvSpPr/>
          <p:nvPr/>
        </p:nvSpPr>
        <p:spPr>
          <a:xfrm>
            <a:off x="1008000" y="2081160"/>
            <a:ext cx="15825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Login :</a:t>
            </a:r>
            <a:endParaRPr/>
          </a:p>
        </p:txBody>
      </p:sp>
      <p:sp>
        <p:nvSpPr>
          <p:cNvPr id="77" name="CustomShape 5"/>
          <p:cNvSpPr/>
          <p:nvPr/>
        </p:nvSpPr>
        <p:spPr>
          <a:xfrm>
            <a:off x="1008000" y="2729160"/>
            <a:ext cx="20865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Mot de Passe :</a:t>
            </a:r>
            <a:endParaRPr/>
          </a:p>
        </p:txBody>
      </p:sp>
      <p:sp>
        <p:nvSpPr>
          <p:cNvPr id="78" name="Line 6"/>
          <p:cNvSpPr/>
          <p:nvPr/>
        </p:nvSpPr>
        <p:spPr>
          <a:xfrm>
            <a:off x="3240000" y="2412000"/>
            <a:ext cx="5400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79" name="CustomShape 7"/>
          <p:cNvSpPr/>
          <p:nvPr/>
        </p:nvSpPr>
        <p:spPr>
          <a:xfrm>
            <a:off x="1152000" y="3600000"/>
            <a:ext cx="2734560" cy="502920"/>
          </a:xfrm>
          <a:custGeom>
            <a:avLst/>
            <a:gdLst/>
            <a:ahLst/>
            <a:rect l="l" t="t" r="r" b="b"/>
            <a:pathLst>
              <a:path w="7601" h="1403">
                <a:moveTo>
                  <a:pt x="233" y="0"/>
                </a:moveTo>
                <a:cubicBezTo>
                  <a:pt x="116" y="0"/>
                  <a:pt x="0" y="116"/>
                  <a:pt x="0" y="233"/>
                </a:cubicBezTo>
                <a:lnTo>
                  <a:pt x="0" y="1168"/>
                </a:lnTo>
                <a:cubicBezTo>
                  <a:pt x="0" y="1285"/>
                  <a:pt x="116" y="1402"/>
                  <a:pt x="233" y="1402"/>
                </a:cubicBezTo>
                <a:lnTo>
                  <a:pt x="7367" y="1402"/>
                </a:lnTo>
                <a:cubicBezTo>
                  <a:pt x="7483" y="1402"/>
                  <a:pt x="7600" y="1285"/>
                  <a:pt x="7600" y="1168"/>
                </a:cubicBezTo>
                <a:lnTo>
                  <a:pt x="7600" y="233"/>
                </a:lnTo>
                <a:cubicBezTo>
                  <a:pt x="7600" y="116"/>
                  <a:pt x="7483" y="0"/>
                  <a:pt x="7367" y="0"/>
                </a:cubicBezTo>
                <a:lnTo>
                  <a:pt x="233" y="0"/>
                </a:lnTo>
              </a:path>
            </a:pathLst>
          </a:custGeom>
          <a:solidFill>
            <a:srgbClr val="dddddd"/>
          </a:solidFill>
          <a:ln w="36000"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Valider</a:t>
            </a:r>
            <a:endParaRPr/>
          </a:p>
        </p:txBody>
      </p:sp>
      <p:sp>
        <p:nvSpPr>
          <p:cNvPr id="80" name="CustomShape 8"/>
          <p:cNvSpPr/>
          <p:nvPr/>
        </p:nvSpPr>
        <p:spPr>
          <a:xfrm>
            <a:off x="3240000" y="2009160"/>
            <a:ext cx="4031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admin</a:t>
            </a:r>
            <a:endParaRPr/>
          </a:p>
        </p:txBody>
      </p:sp>
      <p:sp>
        <p:nvSpPr>
          <p:cNvPr id="81" name="CustomShape 9"/>
          <p:cNvSpPr/>
          <p:nvPr/>
        </p:nvSpPr>
        <p:spPr>
          <a:xfrm>
            <a:off x="3240000" y="2664000"/>
            <a:ext cx="4031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*****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Line 1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1440000" y="1080000"/>
            <a:ext cx="7558560" cy="4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 SLATShare – Tableau de bord</a:t>
            </a:r>
            <a:endParaRPr/>
          </a:p>
        </p:txBody>
      </p:sp>
      <p:sp>
        <p:nvSpPr>
          <p:cNvPr id="84" name="Line 3"/>
          <p:cNvSpPr/>
          <p:nvPr/>
        </p:nvSpPr>
        <p:spPr>
          <a:xfrm>
            <a:off x="864000" y="1440000"/>
            <a:ext cx="288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85" name="Line 4"/>
          <p:cNvSpPr/>
          <p:nvPr/>
        </p:nvSpPr>
        <p:spPr>
          <a:xfrm>
            <a:off x="864000" y="1152000"/>
            <a:ext cx="504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86" name="Line 5"/>
          <p:cNvSpPr/>
          <p:nvPr/>
        </p:nvSpPr>
        <p:spPr>
          <a:xfrm>
            <a:off x="864000" y="1296000"/>
            <a:ext cx="504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87" name="Line 6"/>
          <p:cNvSpPr/>
          <p:nvPr/>
        </p:nvSpPr>
        <p:spPr>
          <a:xfrm>
            <a:off x="720000" y="2520000"/>
            <a:ext cx="8352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88" name="CustomShape 7"/>
          <p:cNvSpPr/>
          <p:nvPr/>
        </p:nvSpPr>
        <p:spPr>
          <a:xfrm>
            <a:off x="7632000" y="1901160"/>
            <a:ext cx="1223280" cy="4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-21,30 €</a:t>
            </a:r>
            <a:endParaRPr/>
          </a:p>
        </p:txBody>
      </p:sp>
      <p:sp>
        <p:nvSpPr>
          <p:cNvPr id="89" name="CustomShape 8"/>
          <p:cNvSpPr/>
          <p:nvPr/>
        </p:nvSpPr>
        <p:spPr>
          <a:xfrm>
            <a:off x="1008000" y="1901160"/>
            <a:ext cx="2519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Sur votre compte :</a:t>
            </a:r>
            <a:endParaRPr/>
          </a:p>
        </p:txBody>
      </p:sp>
      <p:sp>
        <p:nvSpPr>
          <p:cNvPr id="90" name="Line 9"/>
          <p:cNvSpPr/>
          <p:nvPr/>
        </p:nvSpPr>
        <p:spPr>
          <a:xfrm>
            <a:off x="720000" y="345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10"/>
          <p:cNvSpPr/>
          <p:nvPr/>
        </p:nvSpPr>
        <p:spPr>
          <a:xfrm>
            <a:off x="1008000" y="2808000"/>
            <a:ext cx="2519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Reste à payer :</a:t>
            </a:r>
            <a:endParaRPr/>
          </a:p>
        </p:txBody>
      </p:sp>
      <p:sp>
        <p:nvSpPr>
          <p:cNvPr id="92" name="Line 11"/>
          <p:cNvSpPr/>
          <p:nvPr/>
        </p:nvSpPr>
        <p:spPr>
          <a:xfrm>
            <a:off x="720000" y="4320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Line 12"/>
          <p:cNvSpPr/>
          <p:nvPr/>
        </p:nvSpPr>
        <p:spPr>
          <a:xfrm>
            <a:off x="720000" y="525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13"/>
          <p:cNvSpPr/>
          <p:nvPr/>
        </p:nvSpPr>
        <p:spPr>
          <a:xfrm>
            <a:off x="1008000" y="5472000"/>
            <a:ext cx="4391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Tournaboup :</a:t>
            </a:r>
            <a:endParaRPr/>
          </a:p>
        </p:txBody>
      </p:sp>
      <p:sp>
        <p:nvSpPr>
          <p:cNvPr id="95" name="CustomShape 14"/>
          <p:cNvSpPr/>
          <p:nvPr/>
        </p:nvSpPr>
        <p:spPr>
          <a:xfrm>
            <a:off x="1008000" y="2808360"/>
            <a:ext cx="2519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Reste à payer :</a:t>
            </a:r>
            <a:endParaRPr/>
          </a:p>
        </p:txBody>
      </p:sp>
      <p:sp>
        <p:nvSpPr>
          <p:cNvPr id="96" name="CustomShape 15"/>
          <p:cNvSpPr/>
          <p:nvPr/>
        </p:nvSpPr>
        <p:spPr>
          <a:xfrm>
            <a:off x="7848000" y="3701160"/>
            <a:ext cx="1007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6,20 €</a:t>
            </a:r>
            <a:endParaRPr/>
          </a:p>
        </p:txBody>
      </p:sp>
      <p:sp>
        <p:nvSpPr>
          <p:cNvPr id="97" name="CustomShape 16"/>
          <p:cNvSpPr/>
          <p:nvPr/>
        </p:nvSpPr>
        <p:spPr>
          <a:xfrm>
            <a:off x="1008000" y="4631040"/>
            <a:ext cx="4391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Barbule :</a:t>
            </a:r>
            <a:endParaRPr/>
          </a:p>
        </p:txBody>
      </p:sp>
      <p:sp>
        <p:nvSpPr>
          <p:cNvPr id="98" name="CustomShape 17"/>
          <p:cNvSpPr/>
          <p:nvPr/>
        </p:nvSpPr>
        <p:spPr>
          <a:xfrm>
            <a:off x="7776000" y="4608000"/>
            <a:ext cx="1079280" cy="4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9,10 €</a:t>
            </a:r>
            <a:endParaRPr/>
          </a:p>
        </p:txBody>
      </p:sp>
      <p:sp>
        <p:nvSpPr>
          <p:cNvPr id="99" name="CustomShape 18"/>
          <p:cNvSpPr/>
          <p:nvPr/>
        </p:nvSpPr>
        <p:spPr>
          <a:xfrm>
            <a:off x="1008000" y="3672000"/>
            <a:ext cx="4391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Tournaboup :</a:t>
            </a:r>
            <a:endParaRPr/>
          </a:p>
        </p:txBody>
      </p:sp>
      <p:sp>
        <p:nvSpPr>
          <p:cNvPr id="100" name="CustomShape 19"/>
          <p:cNvSpPr/>
          <p:nvPr/>
        </p:nvSpPr>
        <p:spPr>
          <a:xfrm>
            <a:off x="7776000" y="5472000"/>
            <a:ext cx="1079280" cy="4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5,00 €</a:t>
            </a:r>
            <a:endParaRPr/>
          </a:p>
        </p:txBody>
      </p:sp>
      <p:sp>
        <p:nvSpPr>
          <p:cNvPr id="101" name="CustomShape 20"/>
          <p:cNvSpPr/>
          <p:nvPr/>
        </p:nvSpPr>
        <p:spPr>
          <a:xfrm>
            <a:off x="720000" y="936000"/>
            <a:ext cx="2591280" cy="5255280"/>
          </a:xfrm>
          <a:prstGeom prst="rect">
            <a:avLst/>
          </a:prstGeom>
          <a:solidFill>
            <a:srgbClr val="ffffff"/>
          </a:solidFill>
          <a:ln/>
        </p:spPr>
        <p:style>
          <a:lnRef idx="0"/>
          <a:fillRef idx="0"/>
          <a:effectRef idx="0"/>
          <a:fontRef idx="minor"/>
        </p:style>
      </p:sp>
      <p:sp>
        <p:nvSpPr>
          <p:cNvPr id="102" name="Line 21"/>
          <p:cNvSpPr/>
          <p:nvPr/>
        </p:nvSpPr>
        <p:spPr>
          <a:xfrm>
            <a:off x="2664000" y="1296000"/>
            <a:ext cx="432000" cy="0"/>
          </a:xfrm>
          <a:prstGeom prst="line">
            <a:avLst/>
          </a:prstGeom>
          <a:ln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Line 22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104" name="CustomShape 23"/>
          <p:cNvSpPr/>
          <p:nvPr/>
        </p:nvSpPr>
        <p:spPr>
          <a:xfrm>
            <a:off x="792000" y="2016000"/>
            <a:ext cx="2375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Détail mon Profil</a:t>
            </a:r>
            <a:endParaRPr/>
          </a:p>
        </p:txBody>
      </p:sp>
      <p:sp>
        <p:nvSpPr>
          <p:cNvPr id="105" name="CustomShape 24"/>
          <p:cNvSpPr/>
          <p:nvPr/>
        </p:nvSpPr>
        <p:spPr>
          <a:xfrm>
            <a:off x="792000" y="2533680"/>
            <a:ext cx="2375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Mes Sorties</a:t>
            </a:r>
            <a:endParaRPr/>
          </a:p>
        </p:txBody>
      </p:sp>
      <p:sp>
        <p:nvSpPr>
          <p:cNvPr id="106" name="CustomShape 25"/>
          <p:cNvSpPr/>
          <p:nvPr/>
        </p:nvSpPr>
        <p:spPr>
          <a:xfrm>
            <a:off x="792000" y="3073680"/>
            <a:ext cx="2375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Liste Sorties</a:t>
            </a:r>
            <a:endParaRPr/>
          </a:p>
        </p:txBody>
      </p:sp>
      <p:sp>
        <p:nvSpPr>
          <p:cNvPr id="107" name="CustomShape 26"/>
          <p:cNvSpPr/>
          <p:nvPr/>
        </p:nvSpPr>
        <p:spPr>
          <a:xfrm>
            <a:off x="792000" y="3577680"/>
            <a:ext cx="2375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Mon Calendrier</a:t>
            </a:r>
            <a:endParaRPr/>
          </a:p>
        </p:txBody>
      </p:sp>
      <p:sp>
        <p:nvSpPr>
          <p:cNvPr id="108" name="CustomShape 27"/>
          <p:cNvSpPr/>
          <p:nvPr/>
        </p:nvSpPr>
        <p:spPr>
          <a:xfrm>
            <a:off x="792000" y="4045680"/>
            <a:ext cx="2375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 déconnecter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Line 1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110" name="CustomShape 2"/>
          <p:cNvSpPr/>
          <p:nvPr/>
        </p:nvSpPr>
        <p:spPr>
          <a:xfrm>
            <a:off x="1440000" y="1080000"/>
            <a:ext cx="7558560" cy="4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 SLATShare – Tableau de bord</a:t>
            </a:r>
            <a:endParaRPr/>
          </a:p>
        </p:txBody>
      </p:sp>
      <p:sp>
        <p:nvSpPr>
          <p:cNvPr id="111" name="Line 3"/>
          <p:cNvSpPr/>
          <p:nvPr/>
        </p:nvSpPr>
        <p:spPr>
          <a:xfrm>
            <a:off x="864000" y="1440000"/>
            <a:ext cx="288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112" name="Line 4"/>
          <p:cNvSpPr/>
          <p:nvPr/>
        </p:nvSpPr>
        <p:spPr>
          <a:xfrm>
            <a:off x="864000" y="1152000"/>
            <a:ext cx="504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113" name="Line 5"/>
          <p:cNvSpPr/>
          <p:nvPr/>
        </p:nvSpPr>
        <p:spPr>
          <a:xfrm>
            <a:off x="864000" y="1296000"/>
            <a:ext cx="504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114" name="Line 6"/>
          <p:cNvSpPr/>
          <p:nvPr/>
        </p:nvSpPr>
        <p:spPr>
          <a:xfrm>
            <a:off x="720000" y="2520000"/>
            <a:ext cx="8352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115" name="CustomShape 7"/>
          <p:cNvSpPr/>
          <p:nvPr/>
        </p:nvSpPr>
        <p:spPr>
          <a:xfrm>
            <a:off x="7632000" y="1901160"/>
            <a:ext cx="1223280" cy="4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-21,30 €</a:t>
            </a:r>
            <a:endParaRPr/>
          </a:p>
        </p:txBody>
      </p:sp>
      <p:sp>
        <p:nvSpPr>
          <p:cNvPr id="116" name="CustomShape 8"/>
          <p:cNvSpPr/>
          <p:nvPr/>
        </p:nvSpPr>
        <p:spPr>
          <a:xfrm>
            <a:off x="1008000" y="1901160"/>
            <a:ext cx="2519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Sur votre compte :</a:t>
            </a:r>
            <a:endParaRPr/>
          </a:p>
        </p:txBody>
      </p:sp>
      <p:sp>
        <p:nvSpPr>
          <p:cNvPr id="117" name="Line 9"/>
          <p:cNvSpPr/>
          <p:nvPr/>
        </p:nvSpPr>
        <p:spPr>
          <a:xfrm>
            <a:off x="720000" y="345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10"/>
          <p:cNvSpPr/>
          <p:nvPr/>
        </p:nvSpPr>
        <p:spPr>
          <a:xfrm>
            <a:off x="1008000" y="2808000"/>
            <a:ext cx="2519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Reste à payer :</a:t>
            </a:r>
            <a:endParaRPr/>
          </a:p>
        </p:txBody>
      </p:sp>
      <p:sp>
        <p:nvSpPr>
          <p:cNvPr id="119" name="Line 11"/>
          <p:cNvSpPr/>
          <p:nvPr/>
        </p:nvSpPr>
        <p:spPr>
          <a:xfrm>
            <a:off x="720000" y="4320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Line 12"/>
          <p:cNvSpPr/>
          <p:nvPr/>
        </p:nvSpPr>
        <p:spPr>
          <a:xfrm>
            <a:off x="720000" y="525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13"/>
          <p:cNvSpPr/>
          <p:nvPr/>
        </p:nvSpPr>
        <p:spPr>
          <a:xfrm>
            <a:off x="1008000" y="5472000"/>
            <a:ext cx="4391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Tournaboup :</a:t>
            </a:r>
            <a:endParaRPr/>
          </a:p>
        </p:txBody>
      </p:sp>
      <p:sp>
        <p:nvSpPr>
          <p:cNvPr id="122" name="CustomShape 14"/>
          <p:cNvSpPr/>
          <p:nvPr/>
        </p:nvSpPr>
        <p:spPr>
          <a:xfrm>
            <a:off x="1008000" y="2808360"/>
            <a:ext cx="2519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Reste à payer :</a:t>
            </a:r>
            <a:endParaRPr/>
          </a:p>
        </p:txBody>
      </p:sp>
      <p:sp>
        <p:nvSpPr>
          <p:cNvPr id="123" name="CustomShape 15"/>
          <p:cNvSpPr/>
          <p:nvPr/>
        </p:nvSpPr>
        <p:spPr>
          <a:xfrm>
            <a:off x="7848000" y="3701160"/>
            <a:ext cx="1007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6,20 €</a:t>
            </a:r>
            <a:endParaRPr/>
          </a:p>
        </p:txBody>
      </p:sp>
      <p:sp>
        <p:nvSpPr>
          <p:cNvPr id="124" name="CustomShape 16"/>
          <p:cNvSpPr/>
          <p:nvPr/>
        </p:nvSpPr>
        <p:spPr>
          <a:xfrm>
            <a:off x="1008000" y="4631040"/>
            <a:ext cx="4391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Barbule :</a:t>
            </a:r>
            <a:endParaRPr/>
          </a:p>
        </p:txBody>
      </p:sp>
      <p:sp>
        <p:nvSpPr>
          <p:cNvPr id="125" name="CustomShape 17"/>
          <p:cNvSpPr/>
          <p:nvPr/>
        </p:nvSpPr>
        <p:spPr>
          <a:xfrm>
            <a:off x="7776000" y="4608000"/>
            <a:ext cx="1079280" cy="4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9,10 €</a:t>
            </a:r>
            <a:endParaRPr/>
          </a:p>
        </p:txBody>
      </p:sp>
      <p:sp>
        <p:nvSpPr>
          <p:cNvPr id="126" name="CustomShape 18"/>
          <p:cNvSpPr/>
          <p:nvPr/>
        </p:nvSpPr>
        <p:spPr>
          <a:xfrm>
            <a:off x="1008000" y="3672000"/>
            <a:ext cx="4391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destination Tournaboup :</a:t>
            </a:r>
            <a:endParaRPr/>
          </a:p>
        </p:txBody>
      </p:sp>
      <p:sp>
        <p:nvSpPr>
          <p:cNvPr id="127" name="CustomShape 19"/>
          <p:cNvSpPr/>
          <p:nvPr/>
        </p:nvSpPr>
        <p:spPr>
          <a:xfrm>
            <a:off x="7776000" y="5472000"/>
            <a:ext cx="1079280" cy="4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5,00 €</a:t>
            </a:r>
            <a:endParaRPr/>
          </a:p>
        </p:txBody>
      </p:sp>
      <p:sp>
        <p:nvSpPr>
          <p:cNvPr id="128" name="CustomShape 20"/>
          <p:cNvSpPr/>
          <p:nvPr/>
        </p:nvSpPr>
        <p:spPr>
          <a:xfrm>
            <a:off x="720000" y="936000"/>
            <a:ext cx="2591280" cy="5255280"/>
          </a:xfrm>
          <a:prstGeom prst="rect">
            <a:avLst/>
          </a:prstGeom>
          <a:solidFill>
            <a:srgbClr val="ffffff"/>
          </a:solidFill>
          <a:ln/>
        </p:spPr>
        <p:style>
          <a:lnRef idx="0"/>
          <a:fillRef idx="0"/>
          <a:effectRef idx="0"/>
          <a:fontRef idx="minor"/>
        </p:style>
      </p:sp>
      <p:sp>
        <p:nvSpPr>
          <p:cNvPr id="129" name="Line 21"/>
          <p:cNvSpPr/>
          <p:nvPr/>
        </p:nvSpPr>
        <p:spPr>
          <a:xfrm>
            <a:off x="2664000" y="1296000"/>
            <a:ext cx="432000" cy="0"/>
          </a:xfrm>
          <a:prstGeom prst="line">
            <a:avLst/>
          </a:prstGeom>
          <a:ln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Line 22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131" name="CustomShape 23"/>
          <p:cNvSpPr/>
          <p:nvPr/>
        </p:nvSpPr>
        <p:spPr>
          <a:xfrm>
            <a:off x="792000" y="2016000"/>
            <a:ext cx="2375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Liste Profils</a:t>
            </a:r>
            <a:endParaRPr/>
          </a:p>
        </p:txBody>
      </p:sp>
      <p:sp>
        <p:nvSpPr>
          <p:cNvPr id="132" name="CustomShape 24"/>
          <p:cNvSpPr/>
          <p:nvPr/>
        </p:nvSpPr>
        <p:spPr>
          <a:xfrm>
            <a:off x="792000" y="2533680"/>
            <a:ext cx="2375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Détail mon Profil</a:t>
            </a:r>
            <a:endParaRPr/>
          </a:p>
        </p:txBody>
      </p:sp>
      <p:sp>
        <p:nvSpPr>
          <p:cNvPr id="133" name="CustomShape 25"/>
          <p:cNvSpPr/>
          <p:nvPr/>
        </p:nvSpPr>
        <p:spPr>
          <a:xfrm>
            <a:off x="792000" y="3073680"/>
            <a:ext cx="2375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Mes Sorties</a:t>
            </a:r>
            <a:endParaRPr/>
          </a:p>
        </p:txBody>
      </p:sp>
      <p:sp>
        <p:nvSpPr>
          <p:cNvPr id="134" name="CustomShape 26"/>
          <p:cNvSpPr/>
          <p:nvPr/>
        </p:nvSpPr>
        <p:spPr>
          <a:xfrm>
            <a:off x="792000" y="3577680"/>
            <a:ext cx="2375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Liste Sorties</a:t>
            </a:r>
            <a:endParaRPr/>
          </a:p>
        </p:txBody>
      </p:sp>
      <p:sp>
        <p:nvSpPr>
          <p:cNvPr id="135" name="CustomShape 27"/>
          <p:cNvSpPr/>
          <p:nvPr/>
        </p:nvSpPr>
        <p:spPr>
          <a:xfrm>
            <a:off x="792000" y="4045680"/>
            <a:ext cx="2375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Mon Calendrier</a:t>
            </a:r>
            <a:endParaRPr/>
          </a:p>
        </p:txBody>
      </p:sp>
      <p:sp>
        <p:nvSpPr>
          <p:cNvPr id="136" name="CustomShape 28"/>
          <p:cNvSpPr/>
          <p:nvPr/>
        </p:nvSpPr>
        <p:spPr>
          <a:xfrm>
            <a:off x="792000" y="4549680"/>
            <a:ext cx="2375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 déconnecter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Line 1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138" name="CustomShape 2"/>
          <p:cNvSpPr/>
          <p:nvPr/>
        </p:nvSpPr>
        <p:spPr>
          <a:xfrm>
            <a:off x="1440000" y="1080000"/>
            <a:ext cx="7558560" cy="4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 SLATShare – Liste Profils</a:t>
            </a:r>
            <a:endParaRPr/>
          </a:p>
        </p:txBody>
      </p:sp>
      <p:sp>
        <p:nvSpPr>
          <p:cNvPr id="139" name="Line 3"/>
          <p:cNvSpPr/>
          <p:nvPr/>
        </p:nvSpPr>
        <p:spPr>
          <a:xfrm>
            <a:off x="864000" y="1440000"/>
            <a:ext cx="288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140" name="Line 4"/>
          <p:cNvSpPr/>
          <p:nvPr/>
        </p:nvSpPr>
        <p:spPr>
          <a:xfrm>
            <a:off x="864000" y="1152000"/>
            <a:ext cx="504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141" name="Line 5"/>
          <p:cNvSpPr/>
          <p:nvPr/>
        </p:nvSpPr>
        <p:spPr>
          <a:xfrm>
            <a:off x="864000" y="1296000"/>
            <a:ext cx="504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142" name="CustomShape 6"/>
          <p:cNvSpPr/>
          <p:nvPr/>
        </p:nvSpPr>
        <p:spPr>
          <a:xfrm>
            <a:off x="7560000" y="1901160"/>
            <a:ext cx="1295280" cy="7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-19,99 €</a:t>
            </a:r>
            <a:endParaRPr/>
          </a:p>
        </p:txBody>
      </p:sp>
      <p:sp>
        <p:nvSpPr>
          <p:cNvPr id="143" name="CustomShape 7"/>
          <p:cNvSpPr/>
          <p:nvPr/>
        </p:nvSpPr>
        <p:spPr>
          <a:xfrm>
            <a:off x="1008000" y="1901160"/>
            <a:ext cx="3239280" cy="4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Bob Mazur </a:t>
            </a:r>
            <a:endParaRPr/>
          </a:p>
        </p:txBody>
      </p:sp>
      <p:sp>
        <p:nvSpPr>
          <p:cNvPr id="144" name="Line 8"/>
          <p:cNvSpPr/>
          <p:nvPr/>
        </p:nvSpPr>
        <p:spPr>
          <a:xfrm>
            <a:off x="720000" y="345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9"/>
          <p:cNvSpPr/>
          <p:nvPr/>
        </p:nvSpPr>
        <p:spPr>
          <a:xfrm>
            <a:off x="1008000" y="2808000"/>
            <a:ext cx="3743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Marie Laporte</a:t>
            </a:r>
            <a:endParaRPr/>
          </a:p>
        </p:txBody>
      </p:sp>
      <p:sp>
        <p:nvSpPr>
          <p:cNvPr id="146" name="Line 10"/>
          <p:cNvSpPr/>
          <p:nvPr/>
        </p:nvSpPr>
        <p:spPr>
          <a:xfrm>
            <a:off x="720000" y="4320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Line 11"/>
          <p:cNvSpPr/>
          <p:nvPr/>
        </p:nvSpPr>
        <p:spPr>
          <a:xfrm>
            <a:off x="720000" y="525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2"/>
          <p:cNvSpPr/>
          <p:nvPr/>
        </p:nvSpPr>
        <p:spPr>
          <a:xfrm>
            <a:off x="1008000" y="5472000"/>
            <a:ext cx="4391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Robin Damon</a:t>
            </a:r>
            <a:endParaRPr/>
          </a:p>
        </p:txBody>
      </p:sp>
      <p:sp>
        <p:nvSpPr>
          <p:cNvPr id="149" name="CustomShape 13"/>
          <p:cNvSpPr/>
          <p:nvPr/>
        </p:nvSpPr>
        <p:spPr>
          <a:xfrm>
            <a:off x="7560000" y="3701160"/>
            <a:ext cx="1295280" cy="7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-12,32 €</a:t>
            </a:r>
            <a:endParaRPr/>
          </a:p>
        </p:txBody>
      </p:sp>
      <p:sp>
        <p:nvSpPr>
          <p:cNvPr id="150" name="CustomShape 14"/>
          <p:cNvSpPr/>
          <p:nvPr/>
        </p:nvSpPr>
        <p:spPr>
          <a:xfrm>
            <a:off x="1008000" y="4631040"/>
            <a:ext cx="4391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Will Hunting</a:t>
            </a:r>
            <a:endParaRPr/>
          </a:p>
        </p:txBody>
      </p:sp>
      <p:sp>
        <p:nvSpPr>
          <p:cNvPr id="151" name="CustomShape 15"/>
          <p:cNvSpPr/>
          <p:nvPr/>
        </p:nvSpPr>
        <p:spPr>
          <a:xfrm>
            <a:off x="7632000" y="4608000"/>
            <a:ext cx="1223280" cy="7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-42,23 €</a:t>
            </a:r>
            <a:endParaRPr/>
          </a:p>
        </p:txBody>
      </p:sp>
      <p:sp>
        <p:nvSpPr>
          <p:cNvPr id="152" name="CustomShape 16"/>
          <p:cNvSpPr/>
          <p:nvPr/>
        </p:nvSpPr>
        <p:spPr>
          <a:xfrm>
            <a:off x="1008000" y="3672000"/>
            <a:ext cx="4391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John Doe</a:t>
            </a:r>
            <a:endParaRPr/>
          </a:p>
        </p:txBody>
      </p:sp>
      <p:sp>
        <p:nvSpPr>
          <p:cNvPr id="153" name="CustomShape 17"/>
          <p:cNvSpPr/>
          <p:nvPr/>
        </p:nvSpPr>
        <p:spPr>
          <a:xfrm>
            <a:off x="7776000" y="5472000"/>
            <a:ext cx="1079280" cy="4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-7,77 €</a:t>
            </a:r>
            <a:endParaRPr/>
          </a:p>
        </p:txBody>
      </p:sp>
      <p:sp>
        <p:nvSpPr>
          <p:cNvPr id="154" name="Line 18"/>
          <p:cNvSpPr/>
          <p:nvPr/>
        </p:nvSpPr>
        <p:spPr>
          <a:xfrm>
            <a:off x="720000" y="2592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19"/>
          <p:cNvSpPr/>
          <p:nvPr/>
        </p:nvSpPr>
        <p:spPr>
          <a:xfrm>
            <a:off x="7632000" y="2808000"/>
            <a:ext cx="1223280" cy="4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fr-FR" sz="2200" spc="-1" strike="noStrike">
                <a:solidFill>
                  <a:srgbClr val="669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lang="fr-FR" sz="2200" spc="-1" strike="noStrike">
                <a:solidFill>
                  <a:srgbClr val="669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0,00€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Line 1"/>
          <p:cNvSpPr/>
          <p:nvPr/>
        </p:nvSpPr>
        <p:spPr>
          <a:xfrm>
            <a:off x="720000" y="1656000"/>
            <a:ext cx="8352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157" name="CustomShape 2"/>
          <p:cNvSpPr/>
          <p:nvPr/>
        </p:nvSpPr>
        <p:spPr>
          <a:xfrm>
            <a:off x="1440000" y="1080000"/>
            <a:ext cx="7558560" cy="4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 SLATShare – Profil : John Doe </a:t>
            </a:r>
            <a:endParaRPr/>
          </a:p>
        </p:txBody>
      </p:sp>
      <p:sp>
        <p:nvSpPr>
          <p:cNvPr id="158" name="Line 3"/>
          <p:cNvSpPr/>
          <p:nvPr/>
        </p:nvSpPr>
        <p:spPr>
          <a:xfrm>
            <a:off x="864000" y="1440000"/>
            <a:ext cx="288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159" name="Line 4"/>
          <p:cNvSpPr/>
          <p:nvPr/>
        </p:nvSpPr>
        <p:spPr>
          <a:xfrm>
            <a:off x="864000" y="1152000"/>
            <a:ext cx="504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160" name="Line 5"/>
          <p:cNvSpPr/>
          <p:nvPr/>
        </p:nvSpPr>
        <p:spPr>
          <a:xfrm>
            <a:off x="864000" y="1296000"/>
            <a:ext cx="504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161" name="Line 6"/>
          <p:cNvSpPr/>
          <p:nvPr/>
        </p:nvSpPr>
        <p:spPr>
          <a:xfrm>
            <a:off x="720000" y="2520000"/>
            <a:ext cx="8352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162" name="CustomShape 7"/>
          <p:cNvSpPr/>
          <p:nvPr/>
        </p:nvSpPr>
        <p:spPr>
          <a:xfrm>
            <a:off x="7632000" y="1901160"/>
            <a:ext cx="1223280" cy="4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-12,32 €</a:t>
            </a:r>
            <a:endParaRPr/>
          </a:p>
        </p:txBody>
      </p:sp>
      <p:sp>
        <p:nvSpPr>
          <p:cNvPr id="163" name="CustomShape 8"/>
          <p:cNvSpPr/>
          <p:nvPr/>
        </p:nvSpPr>
        <p:spPr>
          <a:xfrm>
            <a:off x="1008000" y="1901160"/>
            <a:ext cx="2519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Sur le compte :</a:t>
            </a:r>
            <a:endParaRPr/>
          </a:p>
        </p:txBody>
      </p:sp>
      <p:sp>
        <p:nvSpPr>
          <p:cNvPr id="164" name="Line 9"/>
          <p:cNvSpPr/>
          <p:nvPr/>
        </p:nvSpPr>
        <p:spPr>
          <a:xfrm>
            <a:off x="720000" y="345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10"/>
          <p:cNvSpPr/>
          <p:nvPr/>
        </p:nvSpPr>
        <p:spPr>
          <a:xfrm>
            <a:off x="1008000" y="2808000"/>
            <a:ext cx="2519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Login :</a:t>
            </a:r>
            <a:endParaRPr/>
          </a:p>
        </p:txBody>
      </p:sp>
      <p:sp>
        <p:nvSpPr>
          <p:cNvPr id="166" name="Line 11"/>
          <p:cNvSpPr/>
          <p:nvPr/>
        </p:nvSpPr>
        <p:spPr>
          <a:xfrm>
            <a:off x="720000" y="4320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Line 12"/>
          <p:cNvSpPr/>
          <p:nvPr/>
        </p:nvSpPr>
        <p:spPr>
          <a:xfrm>
            <a:off x="720000" y="5256000"/>
            <a:ext cx="83520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13"/>
          <p:cNvSpPr/>
          <p:nvPr/>
        </p:nvSpPr>
        <p:spPr>
          <a:xfrm>
            <a:off x="1008000" y="4631040"/>
            <a:ext cx="4391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Type utilisateur :</a:t>
            </a:r>
            <a:endParaRPr/>
          </a:p>
        </p:txBody>
      </p:sp>
      <p:sp>
        <p:nvSpPr>
          <p:cNvPr id="169" name="CustomShape 14"/>
          <p:cNvSpPr/>
          <p:nvPr/>
        </p:nvSpPr>
        <p:spPr>
          <a:xfrm>
            <a:off x="1008000" y="3672000"/>
            <a:ext cx="4391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Mail :</a:t>
            </a:r>
            <a:endParaRPr/>
          </a:p>
        </p:txBody>
      </p:sp>
      <p:sp>
        <p:nvSpPr>
          <p:cNvPr id="170" name="CustomShape 15"/>
          <p:cNvSpPr/>
          <p:nvPr/>
        </p:nvSpPr>
        <p:spPr>
          <a:xfrm>
            <a:off x="3672000" y="2808000"/>
            <a:ext cx="2519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anonyme</a:t>
            </a:r>
            <a:endParaRPr/>
          </a:p>
        </p:txBody>
      </p:sp>
      <p:sp>
        <p:nvSpPr>
          <p:cNvPr id="171" name="CustomShape 16"/>
          <p:cNvSpPr/>
          <p:nvPr/>
        </p:nvSpPr>
        <p:spPr>
          <a:xfrm>
            <a:off x="3672000" y="3701160"/>
            <a:ext cx="2735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jdoe@slateshare.fr</a:t>
            </a:r>
            <a:endParaRPr/>
          </a:p>
        </p:txBody>
      </p:sp>
      <p:sp>
        <p:nvSpPr>
          <p:cNvPr id="172" name="CustomShape 17"/>
          <p:cNvSpPr/>
          <p:nvPr/>
        </p:nvSpPr>
        <p:spPr>
          <a:xfrm>
            <a:off x="3672000" y="4631040"/>
            <a:ext cx="2519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Standard</a:t>
            </a:r>
            <a:endParaRPr/>
          </a:p>
        </p:txBody>
      </p:sp>
      <p:sp>
        <p:nvSpPr>
          <p:cNvPr id="173" name="Line 18"/>
          <p:cNvSpPr/>
          <p:nvPr/>
        </p:nvSpPr>
        <p:spPr>
          <a:xfrm>
            <a:off x="3672000" y="4631040"/>
            <a:ext cx="1728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174" name="Line 19"/>
          <p:cNvSpPr/>
          <p:nvPr/>
        </p:nvSpPr>
        <p:spPr>
          <a:xfrm>
            <a:off x="3672000" y="5033880"/>
            <a:ext cx="1728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175" name="Line 20"/>
          <p:cNvSpPr/>
          <p:nvPr/>
        </p:nvSpPr>
        <p:spPr>
          <a:xfrm>
            <a:off x="3672000" y="4631040"/>
            <a:ext cx="0" cy="40896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176" name="Line 21"/>
          <p:cNvSpPr/>
          <p:nvPr/>
        </p:nvSpPr>
        <p:spPr>
          <a:xfrm>
            <a:off x="4968000" y="4631040"/>
            <a:ext cx="0" cy="40896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177" name="Line 22"/>
          <p:cNvSpPr/>
          <p:nvPr/>
        </p:nvSpPr>
        <p:spPr>
          <a:xfrm>
            <a:off x="5400000" y="4631040"/>
            <a:ext cx="0" cy="40896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178" name="Line 23"/>
          <p:cNvSpPr/>
          <p:nvPr/>
        </p:nvSpPr>
        <p:spPr>
          <a:xfrm>
            <a:off x="5040000" y="4752000"/>
            <a:ext cx="144000" cy="20988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179" name="Line 24"/>
          <p:cNvSpPr/>
          <p:nvPr/>
        </p:nvSpPr>
        <p:spPr>
          <a:xfrm flipH="1">
            <a:off x="5184000" y="4752000"/>
            <a:ext cx="144000" cy="20988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180" name="CustomShape 25"/>
          <p:cNvSpPr/>
          <p:nvPr/>
        </p:nvSpPr>
        <p:spPr>
          <a:xfrm>
            <a:off x="3672000" y="5033880"/>
            <a:ext cx="1727280" cy="437400"/>
          </a:xfrm>
          <a:prstGeom prst="rect">
            <a:avLst/>
          </a:prstGeom>
          <a:solidFill>
            <a:srgbClr val="ffffff"/>
          </a:solidFill>
          <a:ln/>
        </p:spPr>
        <p:style>
          <a:lnRef idx="0"/>
          <a:fillRef idx="0"/>
          <a:effectRef idx="0"/>
          <a:fontRef idx="minor"/>
        </p:style>
      </p:sp>
      <p:sp>
        <p:nvSpPr>
          <p:cNvPr id="181" name="CustomShape 26"/>
          <p:cNvSpPr/>
          <p:nvPr/>
        </p:nvSpPr>
        <p:spPr>
          <a:xfrm>
            <a:off x="3672000" y="5033880"/>
            <a:ext cx="251928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Trésorier</a:t>
            </a:r>
            <a:endParaRPr/>
          </a:p>
        </p:txBody>
      </p:sp>
      <p:sp>
        <p:nvSpPr>
          <p:cNvPr id="182" name="Line 27"/>
          <p:cNvSpPr/>
          <p:nvPr/>
        </p:nvSpPr>
        <p:spPr>
          <a:xfrm>
            <a:off x="3672000" y="4104000"/>
            <a:ext cx="4968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183" name="Line 28"/>
          <p:cNvSpPr/>
          <p:nvPr/>
        </p:nvSpPr>
        <p:spPr>
          <a:xfrm>
            <a:off x="3672000" y="3210840"/>
            <a:ext cx="4968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184" name="CustomShape 29"/>
          <p:cNvSpPr/>
          <p:nvPr/>
        </p:nvSpPr>
        <p:spPr>
          <a:xfrm>
            <a:off x="1008000" y="5436720"/>
            <a:ext cx="4391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Mot de Passe :</a:t>
            </a:r>
            <a:endParaRPr/>
          </a:p>
        </p:txBody>
      </p:sp>
      <p:sp>
        <p:nvSpPr>
          <p:cNvPr id="185" name="Line 30"/>
          <p:cNvSpPr/>
          <p:nvPr/>
        </p:nvSpPr>
        <p:spPr>
          <a:xfrm>
            <a:off x="3672000" y="5760000"/>
            <a:ext cx="4968000" cy="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186" name="CustomShape 31"/>
          <p:cNvSpPr/>
          <p:nvPr/>
        </p:nvSpPr>
        <p:spPr>
          <a:xfrm>
            <a:off x="6048000" y="5472360"/>
            <a:ext cx="2734560" cy="502920"/>
          </a:xfrm>
          <a:custGeom>
            <a:avLst/>
            <a:gdLst/>
            <a:ahLst/>
            <a:rect l="l" t="t" r="r" b="b"/>
            <a:pathLst>
              <a:path w="7601" h="1403">
                <a:moveTo>
                  <a:pt x="233" y="0"/>
                </a:moveTo>
                <a:cubicBezTo>
                  <a:pt x="116" y="0"/>
                  <a:pt x="0" y="116"/>
                  <a:pt x="0" y="233"/>
                </a:cubicBezTo>
                <a:lnTo>
                  <a:pt x="0" y="1168"/>
                </a:lnTo>
                <a:cubicBezTo>
                  <a:pt x="0" y="1285"/>
                  <a:pt x="116" y="1402"/>
                  <a:pt x="233" y="1402"/>
                </a:cubicBezTo>
                <a:lnTo>
                  <a:pt x="7367" y="1402"/>
                </a:lnTo>
                <a:cubicBezTo>
                  <a:pt x="7483" y="1402"/>
                  <a:pt x="7600" y="1285"/>
                  <a:pt x="7600" y="1168"/>
                </a:cubicBezTo>
                <a:lnTo>
                  <a:pt x="7600" y="233"/>
                </a:lnTo>
                <a:cubicBezTo>
                  <a:pt x="7600" y="116"/>
                  <a:pt x="7483" y="0"/>
                  <a:pt x="7367" y="0"/>
                </a:cubicBezTo>
                <a:lnTo>
                  <a:pt x="233" y="0"/>
                </a:lnTo>
              </a:path>
            </a:pathLst>
          </a:custGeom>
          <a:solidFill>
            <a:srgbClr val="dddddd"/>
          </a:solidFill>
          <a:ln w="36000"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Valider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>
                <p:childTnLst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Application>LibreOffice/5.0.0.5$Windows_x86 LibreOffice_project/1b1a90865e348b492231e1c451437d7a15bb262b</Application>
  <Paragraphs>265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2016-10-17T15:28:04Z</dcterms:created>
  <dc:creator>Alexandre Gallo Gonzalez</dc:creator>
  <dc:language>fr-FR</dc:language>
  <dcterms:modified xsi:type="dcterms:W3CDTF">2016-10-19T13:07:13Z</dcterms:modified>
  <cp:revision>20</cp:revision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Personnalisé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24</vt:i4>
  </property>
</Properties>
</file>