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cff10db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cff10db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ff10db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ff10db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cff10db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cff10db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0ec0bb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0ec0bb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cff10db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cff10db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0ec0bb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d0ec0bb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0ec0bb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d0ec0bb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0ec0bb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d0ec0bb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0ec0bb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0ec0bb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0ec0bb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d0ec0bb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0ec0bbc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0ec0bbc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d0ec0bb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d0ec0bb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d0ec0bb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d0ec0bb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d0ec0bbc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d0ec0bb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ff10d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ff10d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ff10db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ff10db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cff10d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cff10d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ff10d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cff10d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ff10db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cff10db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cff10db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cff10db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cff10db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cff10db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umpy.org/doc/stable/reference/" TargetMode="External"/><Relationship Id="rId4" Type="http://schemas.openxmlformats.org/officeDocument/2006/relationships/hyperlink" Target="https://www.w3schools.com/python/numpy/default.asp" TargetMode="External"/><Relationship Id="rId5" Type="http://schemas.openxmlformats.org/officeDocument/2006/relationships/hyperlink" Target="https://www.tutorialspoint.com/numpy/index.htm" TargetMode="External"/><Relationship Id="rId6" Type="http://schemas.openxmlformats.org/officeDocument/2006/relationships/hyperlink" Target="https://realpython.com/numpy-tutorial/" TargetMode="External"/><Relationship Id="rId7" Type="http://schemas.openxmlformats.org/officeDocument/2006/relationships/hyperlink" Target="https://www.geeksforgeeks.org/numpy-tutorial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BISSIT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array math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+ b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[8, 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- b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[-6, -2]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* b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[7, 8]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/ b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[0.142…, 0.5]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a**2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[1, 4]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a**0.5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[1., 1.414…]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np.sqrt(a)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[1., 1.414…]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np.dot(a, b)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15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np.sum(a)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a.sum()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np.mean(a)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1.5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a.mean()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1.5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manipulation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[0, 1, 2, 3, 4, 5, 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a[4] = 17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[0, 1, 2, 3, 17, 5, 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a[2:4] = 0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[0, 1, 0, 0, 17, 5, 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a[::2] = 42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[42, 1, 42, 0, 42, 5, 42]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(2D array)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np.array([[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1,2,3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4,5,6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[[1, 2, 3],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 [4, 5, 6]]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np.random.random((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[[0.83438006, 0.26725431],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#  [0.67189193, 0.40849982]]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np.zeros((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  [0.,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  [0.,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#  [0., 0., 0.]]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np.ones((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[[1., 1., 1.],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#  [1., 1., 1.]]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np.eye(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[[1., 0., 0., 0., 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#  [0., 1., 0., 0., 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#  [0., 0., 1., 0., 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#  [0., 0., 0., 1., 0.,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#  [0., 0., 0., 0., 1., 0.,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#  [0., 0., 0., 0., 0., 1., 0.],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#  [0., 0., 0., 0., 0., 0., 1.]]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[[0, 1, 2, 3, 4],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#  [5, 6, 7, 8, 9]]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Reshaping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[0, 1, 2, 3, 4, 5, 6, 7, 8, 9, 10, 11]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[[0, 1, 2, 3],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[4, 5, 6, 7],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[8, 9, 10, 11]]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m.shape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(3,4)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 [[0, 1],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[2, 3],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[4, 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[6, 7],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[8, 9],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#  [10, 11]]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m.shape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(6,2)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m.reshape(6,1)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ValueError: cannot reshape array of size 12 into shape (6,1)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[[0, 1, 2, 3],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 [4, 5, 6, 7],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 [8, 9, 10, 11]]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10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[0, 1, 2, 3]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# [0, 1, 2, 3]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m[:,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[1, 5, 9]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m[: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[[1, 2],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 [5, 6]]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::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[7, 6, 5, 4]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[[0, 1, 2, 3],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 [4, 5, 6, 7],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 [8, 9, 10, 11]]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 = np.random.randint(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[[0, 9, 2, 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#  [2, 2, 6, 8],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#  [0, 9, 1, 4]]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m+n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[[ 0, 10,  4,  8],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[ 6,  7, 12, 15],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[ 8, 18, 11, 15]]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m*n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[[ 0,  9,  4, 15],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[ 8, 10, 36, 56],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[ 0, 81, 10, 44]]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 = np.random.randint(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[[0, 9, 2, 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#  [2, 2, 6, 8],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#  [0, 9, 1, 4]]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np.sum(n)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# 48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np.sum(n, axis=0)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 [2, 20, 9, 17]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np.sum(n, axis=1)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 [16, 18, 14]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np.sum(n, axis=2)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 AxisError: axis 2 is out of bounds for array of dimension 2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 = np.random.randint(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[[65, 98, 20, 78],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[22, 67, 77,  9],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[28, 86, 16, 21]]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p.max(n)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98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np.max(n, axis=0)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[65, 98, 77, 78]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np.max(n, axis=1)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[98, 77, 86]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np.argmax(n)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1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np.argmax(n, axis=0)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[0, 0, 1, 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np.argmax(n, axis=1)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[1, 2, 1]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[1, 2, 3]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a*b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[5.0, 10.0, 15.0]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[1, 2, 3]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[[0, 1, 2],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#  [3, 4, 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#  [6, 7, 8]]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x*y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[[ 0,  2,  6],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[ 3,  8, 15],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[ 6, 14, 24]]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x.reshape(-1,1)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[[1],[2],[3]]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x*y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[[ 0,  1,  2],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[ 6,  8, 10],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#  [18, 21, 24]]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152475"/>
            <a:ext cx="85206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https://numpy.org/doc/stable/reference/</a:t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11700" y="179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sources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311700" y="2447875"/>
            <a:ext cx="85206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W3Schools: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https://www.w3schools.com/python/numpy/default.asp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Tutorialspoint: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https://www.tutorialspoint.com/numpy/index.htm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Realpython: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https://realpython.com/numpy-tutorial/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Geeksforgeeks: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https://www.geeksforgeeks.org/numpy-tutorial/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many others 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Tensors (nD array)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np.random.randint(0,100, (5,3,4,2))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[[[[19, 92],  [[62, 32],  [[82, 70],     [[[47, 87],  [[16, 58],  [[ 4,  0],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[96, 95],   [19, 29],   [77, 42],       [ 7, 95],   [30, 24],   [ 8, 55],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[51, 88],   [76, 47],   [33, 67],       [77, 57],   [62, 19],   [18, 21],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[40, 83]],  [36, 73]],  [93, 16]]],     [73,  3]],  [55, 95]],  [94,  6]]],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[[[80, 17],  [[22, 94],  [[96, 92],     [[[41, 54],  [[75, 14],  [[47, 16],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[26, 88],   [77, 69],   [82, 17],       [22, 27],   [86, 36],   [13, 53],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[27,  7],   [91, 54],   [ 4, 96],       [27, 38],   [29, 22],   [80, 57],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[46, 80]],  [67, 40]],  [75, 98]]],     [97,  1]],  [76, 61]],  [11, 23]]],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[[[ 2, 17],  [[84, 61],  [[90, 36],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[59, 85],   [99, 44],   [ 4, 80],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[96, 66],   [70, 38],   [80, 66],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   [49,  5]],  [26,  2]],  [59, 50]]]]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n.shape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(5, 3, 4, 2)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n[2, 1, -1, 0]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67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np.random.random((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m.shape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(3,5,1,4)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np.squeeze(m, axis=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(3,5,4)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np.squeeze(m, axis=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ValueError: cannot select an axis to squeeze out which has size not equal to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# one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np.expand_dims(m, axis=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(3,1,5,1,4)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np.transpose(m, axes=(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(1, 3, 4, 5)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joining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 = np.random.random((3, 5, 4))  # (3,5,4)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 = np.random.random((3, 2, 4))  # (3,2,4)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np.concatenate((m, n), axis=1)  # (3,7,4)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np.concatenate((m, n), axis=2)  # ValueError: all the input array dimensions for the concatenation axis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must match exactly, but along dimension 1, the array at index 0 has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# size 2 and the array at index 1 has size 5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=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np.random.random((3, 2, 4))  # (3,2,4)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np.stack((n,o))  # (2,3,2,4)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np.stack((m,o))  # ValueError: all input arrays must have the same shape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creation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python list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py_list =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np.array(py_list)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[1, 2, 3]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17.2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42.0,-36.7,0.6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array of ascending integers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np.arange(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[0, 1, 2, 3, 4, 5, 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initialized array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np.random.random(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[0.91307204, 0.89516579, 0.11840972, 0.8601231]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creation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full of zeros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np.zeros(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[0, 0, 0, 0, 0]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 full of ones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np.ones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[1, 1, 1]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full of constant value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np.full(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[7, 7, 7, 7, 7, 7, 7, 7]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indexing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17.2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42.0,-36.7,0.6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a[3]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-36.7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a[0]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-1.4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a[-1]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0.6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a[-3]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42.0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a[42]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IndexError: index 42 is out of bounds for axis 0 with size 5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7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shape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435650"/>
            <a:ext cx="85206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17.2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42.0,-36.7,0.6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a.shape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(5,)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len(a)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5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slicing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17.2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42.0,-36.7,0.6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a[2:4]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[42.0, -36.7]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a[4:2]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a[:3]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a[3:]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[-36.7, 0.6]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a[42:]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a[:-1]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a[:-2]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a[-3:-1]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[42.0, -36.7]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a[1:-1]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[17.2, 42.0, -36.7]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a[:]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slicing - step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17.2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42.0,-36.7,0.6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a[::2]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[-1.4, 42.0, 0.6]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a[1::2]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[17.2, -36.7]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a[::3]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[-1.4, -36.7]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a[:4:2]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42.0]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a[::-1]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[0.6, -36.7, 42.0, 17.2, -1.4]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a[::-2]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[0.6, 42.0, -1.4]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boolean indexing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17.2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42.0,-36.7,0.6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17.2, 42.0, -36.7, 0.6]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[True, False, False, True, True]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a[a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[-1.4, -36.7, 0.6]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a[a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[-100.0, 17.2, 42.0, -100.0, -100.0]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np.where(a &lt;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([0, 3, 4])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data types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Let numpy choose the datatype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x.dtype    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int64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Let numpy choose the datatype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x.dtype        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float64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dtype=np.int64)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Force a particular datatype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x.dtype                       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int64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]).astype(np.float64)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# Change datatype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x.dtype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 float64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