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d6057e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d6057e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d6057e0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d6057e0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d6057e0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d6057e0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opencv.org/4.x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OpenCV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BISSIT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Documentation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https://docs.opencv.org/4.x/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Image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= 3D numpy tensor (height, width, channels) of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values 0-255 (8-bit unsigned integers, np.uint8) 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values 0.0-1.0 (float)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Basic functions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cv2.imread(file_path)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cv2.imwrite(file_path, data)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cv2.imshow(“Window name”, data)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latin typeface="Courier New"/>
                <a:ea typeface="Courier New"/>
                <a:cs typeface="Courier New"/>
                <a:sym typeface="Courier New"/>
              </a:rPr>
              <a:t>cv2.cvtColor(data, color_mode)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