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8447c23be3e61e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8447c23be3e61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8447c23be3e61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8447c23be3e61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40e271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40e271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40e2711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40e2711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40e2711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e40e2711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40e2711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e40e2711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40e271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e40e271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40e271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40e271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40e271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40e271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3ea035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3ea035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40e271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e40e271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3ea035f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3ea035f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40e2711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e40e2711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40e2711a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40e2711a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stable/modules/classes.html#module-sklearn.neural_netw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487875"/>
            <a:ext cx="85206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22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Distinguish COVID-19 by coughing</a:t>
            </a:r>
            <a:endParaRPr sz="4600">
              <a:solidFill>
                <a:schemeClr val="lt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36925" y="2438250"/>
            <a:ext cx="711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936925" y="2834125"/>
            <a:ext cx="35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Team 8 :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lt1"/>
                </a:solidFill>
              </a:rPr>
              <a:t> Brno Ting Ting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119525" y="2834125"/>
            <a:ext cx="29367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</a:rPr>
              <a:t>Members: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Victor Mutinda Mutuku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Ban SangSue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Noh HaYoung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Jang SuYoon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Feature Extraction-MFCC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925" y="1616075"/>
            <a:ext cx="3285025" cy="25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8225"/>
            <a:ext cx="4267200" cy="274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Feature Extraction-MFCC</a:t>
            </a:r>
            <a:endParaRPr b="1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121" y="1515389"/>
            <a:ext cx="3471175" cy="336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825049"/>
            <a:ext cx="4731100" cy="1493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3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</a:t>
            </a:r>
            <a:r>
              <a:rPr b="1" lang="ko"/>
              <a:t>. Making Training Model</a:t>
            </a:r>
            <a:r>
              <a:rPr lang="ko"/>
              <a:t> 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00" y="1074100"/>
            <a:ext cx="3811525" cy="2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825" y="1128975"/>
            <a:ext cx="4011175" cy="2376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882850" y="3880125"/>
            <a:ext cx="772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The model was trained using </a:t>
            </a:r>
            <a:r>
              <a:rPr lang="ko" sz="1700"/>
              <a:t>Sklearn Neural Network MLPClassifier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activation = relu, solver = adam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layers = 100 (default)</a:t>
            </a:r>
            <a:endParaRPr sz="1700"/>
          </a:p>
        </p:txBody>
      </p:sp>
      <p:cxnSp>
        <p:nvCxnSpPr>
          <p:cNvPr id="154" name="Google Shape;154;p24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</a:t>
            </a:r>
            <a:r>
              <a:rPr b="1" lang="ko"/>
              <a:t>. </a:t>
            </a:r>
            <a:r>
              <a:rPr b="1" lang="ko"/>
              <a:t>Making Training Model</a:t>
            </a:r>
            <a:r>
              <a:rPr lang="ko"/>
              <a:t> </a:t>
            </a:r>
            <a:endParaRPr b="1"/>
          </a:p>
        </p:txBody>
      </p:sp>
      <p:sp>
        <p:nvSpPr>
          <p:cNvPr id="160" name="Google Shape;160;p25"/>
          <p:cNvSpPr txBox="1"/>
          <p:nvPr/>
        </p:nvSpPr>
        <p:spPr>
          <a:xfrm>
            <a:off x="788675" y="3799350"/>
            <a:ext cx="7708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1600">
                <a:solidFill>
                  <a:srgbClr val="42424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Improve accuracy with semi-supervised learning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Malgun Gothic"/>
              <a:buChar char="-"/>
            </a:pPr>
            <a:r>
              <a:rPr lang="ko" sz="1600">
                <a:solidFill>
                  <a:srgbClr val="42424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Determining the sound of a specific value being detected as covid-19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Malgun Gothic"/>
              <a:buChar char="-"/>
            </a:pPr>
            <a:r>
              <a:rPr lang="ko" sz="1600">
                <a:solidFill>
                  <a:srgbClr val="42424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Results 0 is negative and 1 is positive of Covid-19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50" y="1226288"/>
            <a:ext cx="3825251" cy="18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25" y="1226300"/>
            <a:ext cx="2204101" cy="24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5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5</a:t>
            </a:r>
            <a:r>
              <a:rPr b="1" lang="ko"/>
              <a:t>. </a:t>
            </a:r>
            <a:r>
              <a:rPr b="1" lang="ko" sz="2750">
                <a:latin typeface="Malgun Gothic"/>
                <a:ea typeface="Malgun Gothic"/>
                <a:cs typeface="Malgun Gothic"/>
                <a:sym typeface="Malgun Gothic"/>
              </a:rPr>
              <a:t>Accuracy measurements &amp; model testing</a:t>
            </a:r>
            <a:endParaRPr b="1" sz="275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63" y="1161075"/>
            <a:ext cx="6399276" cy="300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1664625" y="3789575"/>
            <a:ext cx="1287600" cy="29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6"/>
          <p:cNvCxnSpPr/>
          <p:nvPr/>
        </p:nvCxnSpPr>
        <p:spPr>
          <a:xfrm>
            <a:off x="-13725" y="1021850"/>
            <a:ext cx="72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1942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Topic : </a:t>
            </a:r>
            <a:r>
              <a:rPr b="1" lang="ko" sz="2266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Distinguish COVID-19 by coughing</a:t>
            </a:r>
            <a:endParaRPr b="1" sz="324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00" y="1346400"/>
            <a:ext cx="2608560" cy="1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350" y="1324938"/>
            <a:ext cx="2352000" cy="149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5069125" y="1905700"/>
            <a:ext cx="538500" cy="11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0625" y="3380750"/>
            <a:ext cx="85206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COVID-19 is characterised by a dry cough and fever, among other symptoms.</a:t>
            </a:r>
            <a:endParaRPr b="1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machine learning, we can be able to identify the cough sounds to determine if a person can COVID-19 or not.</a:t>
            </a:r>
            <a:endParaRPr b="1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418363" y="1926700"/>
            <a:ext cx="637500" cy="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896" y="1504725"/>
            <a:ext cx="1030200" cy="10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094225" y="1728625"/>
            <a:ext cx="5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ML</a:t>
            </a:r>
            <a:endParaRPr b="1"/>
          </a:p>
        </p:txBody>
      </p:sp>
      <p:cxnSp>
        <p:nvCxnSpPr>
          <p:cNvPr id="71" name="Google Shape;71;p14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The </a:t>
            </a:r>
            <a:r>
              <a:rPr b="1" lang="ko"/>
              <a:t>Approach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Collecting data</a:t>
            </a:r>
            <a:r>
              <a:rPr b="1"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b="1"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 cough sounds from people with COVID-19 and non-COVID-19</a:t>
            </a: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Dacon(https://dacon.io/)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Yahei"/>
              <a:buAutoNum type="arabicPeriod"/>
            </a:pPr>
            <a:r>
              <a:rPr b="1"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preprocessing</a:t>
            </a: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</a:t>
            </a:r>
            <a:r>
              <a:rPr lang="ko">
                <a:solidFill>
                  <a:schemeClr val="dk1"/>
                </a:solidFill>
              </a:rPr>
              <a:t> Data Labeling, Data Classification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Yahei"/>
              <a:buAutoNum type="arabicPeriod"/>
            </a:pPr>
            <a:r>
              <a:rPr b="1" lang="ko">
                <a:solidFill>
                  <a:schemeClr val="dk1"/>
                </a:solidFill>
              </a:rPr>
              <a:t>Feature extraction : </a:t>
            </a:r>
            <a:r>
              <a:rPr lang="ko">
                <a:solidFill>
                  <a:schemeClr val="dk1"/>
                </a:solidFill>
              </a:rPr>
              <a:t>MFCC (</a:t>
            </a:r>
            <a:r>
              <a:rPr lang="ko">
                <a:solidFill>
                  <a:schemeClr val="dk1"/>
                </a:solidFill>
              </a:rPr>
              <a:t>librosa)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Making Training model </a:t>
            </a: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</a:t>
            </a:r>
            <a:r>
              <a:rPr lang="ko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sklearn.neural_network</a:t>
            </a:r>
            <a:r>
              <a:rPr lang="ko">
                <a:solidFill>
                  <a:schemeClr val="dk1"/>
                </a:solidFill>
              </a:rPr>
              <a:t>.MLPClassifier, semi supervised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">
                <a:solidFill>
                  <a:schemeClr val="dk1"/>
                </a:solidFill>
              </a:rPr>
              <a:t>Accuracy check, Input new data and test the model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Used </a:t>
            </a:r>
            <a:r>
              <a:rPr b="1" lang="ko"/>
              <a:t>Libraries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59725" y="417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ko" sz="1500">
                <a:solidFill>
                  <a:schemeClr val="accent2"/>
                </a:solidFill>
              </a:rPr>
              <a:t>sklearn, librosa, numpy, pandas, audiomentations</a:t>
            </a:r>
            <a:endParaRPr sz="11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700"/>
            <a:ext cx="4132381" cy="285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Used Libraries (continued)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59725" y="417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ko" sz="1500">
                <a:solidFill>
                  <a:schemeClr val="accent2"/>
                </a:solidFill>
              </a:rPr>
              <a:t>sklearn, librosa, numpy, pandas, audiomentations</a:t>
            </a:r>
            <a:endParaRPr sz="1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550"/>
            <a:ext cx="7971685" cy="285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Dataset Description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298550"/>
            <a:ext cx="85206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 dataset was obtained from Dacon.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It contained 11,407 audio files divided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3,806 files for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5,733 files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1,868 files were unlabeled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 training and unlabeled datasets were concatenated and used to train the model.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806000" cy="1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28950" y="3710775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Collecting Dataset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374500" y="1674300"/>
            <a:ext cx="34578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Features used included: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Respiratory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Fever or muscle pain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Presence of COVID-19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90836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Data Preprocessing</a:t>
            </a:r>
            <a:endParaRPr b="1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17450" y="4132700"/>
            <a:ext cx="85206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Enables machine learning through data preprocessing</a:t>
            </a:r>
            <a:r>
              <a:rPr lang="ko"/>
              <a:t>: </a:t>
            </a:r>
            <a:r>
              <a:rPr lang="ko"/>
              <a:t>Data import, labeling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Used librosa, Numpy, Pandas 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75" y="1322525"/>
            <a:ext cx="4142199" cy="24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950" y="1170125"/>
            <a:ext cx="2788264" cy="2810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Feature Extraction</a:t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929650"/>
            <a:ext cx="85206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Extract specific values of covid-19 cough sounds through MFCC encoding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Used </a:t>
            </a:r>
            <a:r>
              <a:rPr lang="ko">
                <a:solidFill>
                  <a:schemeClr val="dk1"/>
                </a:solidFill>
              </a:rPr>
              <a:t>MFCC (librosa), sklearn preprocessing OneHotEncoder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3" y="1048525"/>
            <a:ext cx="4444700" cy="28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41110" t="0"/>
          <a:stretch/>
        </p:blipFill>
        <p:spPr>
          <a:xfrm>
            <a:off x="4627575" y="1584725"/>
            <a:ext cx="4516426" cy="159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-13725" y="1021850"/>
            <a:ext cx="6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