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30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31D-6EEE-47E7-96BC-CCBD92AEEE1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C5F4-2DD5-4E9F-ABD5-84491A109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38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31D-6EEE-47E7-96BC-CCBD92AEEE1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C5F4-2DD5-4E9F-ABD5-84491A109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5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31D-6EEE-47E7-96BC-CCBD92AEEE1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C5F4-2DD5-4E9F-ABD5-84491A109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21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31D-6EEE-47E7-96BC-CCBD92AEEE1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C5F4-2DD5-4E9F-ABD5-84491A109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31D-6EEE-47E7-96BC-CCBD92AEEE1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C5F4-2DD5-4E9F-ABD5-84491A109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19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31D-6EEE-47E7-96BC-CCBD92AEEE1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C5F4-2DD5-4E9F-ABD5-84491A109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98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31D-6EEE-47E7-96BC-CCBD92AEEE1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C5F4-2DD5-4E9F-ABD5-84491A109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84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31D-6EEE-47E7-96BC-CCBD92AEEE1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C5F4-2DD5-4E9F-ABD5-84491A109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31D-6EEE-47E7-96BC-CCBD92AEEE1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C5F4-2DD5-4E9F-ABD5-84491A109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56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31D-6EEE-47E7-96BC-CCBD92AEEE1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C5F4-2DD5-4E9F-ABD5-84491A109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7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31D-6EEE-47E7-96BC-CCBD92AEEE1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C5F4-2DD5-4E9F-ABD5-84491A109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3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631D-6EEE-47E7-96BC-CCBD92AEEE1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C5F4-2DD5-4E9F-ABD5-84491A109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9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1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1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1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15535-D1C6-4650-B5EC-EC90974C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22" y="330804"/>
            <a:ext cx="13780939" cy="1027082"/>
          </a:xfrm>
        </p:spPr>
        <p:txBody>
          <a:bodyPr>
            <a:normAutofit/>
          </a:bodyPr>
          <a:lstStyle/>
          <a:p>
            <a:pPr algn="ctr"/>
            <a:r>
              <a:rPr lang="en-US" altLang="ko-KR" sz="4800" b="1" dirty="0"/>
              <a:t>IOT </a:t>
            </a:r>
            <a:r>
              <a:rPr lang="ko-KR" altLang="en-US" sz="4800" b="1" dirty="0"/>
              <a:t>화재경보시스템</a:t>
            </a:r>
            <a:r>
              <a:rPr lang="en-US" altLang="ko-KR" sz="4800" b="1" dirty="0"/>
              <a:t> : </a:t>
            </a:r>
            <a:r>
              <a:rPr lang="ko-KR" altLang="en-US" sz="4800" b="1" dirty="0">
                <a:solidFill>
                  <a:schemeClr val="accent1"/>
                </a:solidFill>
              </a:rPr>
              <a:t>우리집 화재 </a:t>
            </a:r>
            <a:r>
              <a:rPr lang="ko-KR" altLang="en-US" sz="4800" b="1" dirty="0" err="1">
                <a:solidFill>
                  <a:schemeClr val="accent1"/>
                </a:solidFill>
              </a:rPr>
              <a:t>알리미</a:t>
            </a:r>
            <a:endParaRPr lang="ko-KR" altLang="en-US" sz="4800" b="1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94FC2-A637-4CC2-9770-7EAE9D4AE1F7}"/>
              </a:ext>
            </a:extLst>
          </p:cNvPr>
          <p:cNvSpPr txBox="1"/>
          <p:nvPr/>
        </p:nvSpPr>
        <p:spPr>
          <a:xfrm>
            <a:off x="9820426" y="1396560"/>
            <a:ext cx="5145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충북대학교 소프트웨어학과</a:t>
            </a:r>
            <a:endParaRPr lang="en-US" altLang="ko-KR" sz="2200" dirty="0"/>
          </a:p>
          <a:p>
            <a:r>
              <a:rPr lang="en-US" altLang="ko-KR" sz="2200" dirty="0"/>
              <a:t>[1-10] </a:t>
            </a:r>
            <a:r>
              <a:rPr lang="ko-KR" altLang="en-US" sz="2200" dirty="0"/>
              <a:t>반예린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배나영</a:t>
            </a:r>
            <a:r>
              <a:rPr lang="en-US" altLang="ko-KR" sz="2200" dirty="0"/>
              <a:t>(</a:t>
            </a:r>
            <a:r>
              <a:rPr lang="ko-KR" altLang="en-US" sz="2200" dirty="0"/>
              <a:t>지도교수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이종연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98DAB-AC05-42E8-A8B4-061662B45E81}"/>
              </a:ext>
            </a:extLst>
          </p:cNvPr>
          <p:cNvSpPr txBox="1"/>
          <p:nvPr/>
        </p:nvSpPr>
        <p:spPr>
          <a:xfrm>
            <a:off x="318341" y="2888953"/>
            <a:ext cx="44530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개발 목적</a:t>
            </a:r>
            <a:endParaRPr lang="en-US" altLang="ko-KR" sz="3000" b="1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집의 화재 발생 사실을 외부에서 신속히 알 수 있는 시스템을 개발함으로써 화재 발생 시 피해를 최소화하기 위함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19871-D218-4D3B-8ED1-3970F8EB7978}"/>
              </a:ext>
            </a:extLst>
          </p:cNvPr>
          <p:cNvSpPr txBox="1"/>
          <p:nvPr/>
        </p:nvSpPr>
        <p:spPr>
          <a:xfrm>
            <a:off x="250377" y="5136964"/>
            <a:ext cx="2540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구조 및 기능</a:t>
            </a:r>
            <a:endParaRPr lang="en-US" altLang="ko-KR" sz="3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90F8F-36CF-4747-9A45-AE90806AA4F5}"/>
              </a:ext>
            </a:extLst>
          </p:cNvPr>
          <p:cNvSpPr txBox="1"/>
          <p:nvPr/>
        </p:nvSpPr>
        <p:spPr>
          <a:xfrm>
            <a:off x="6334950" y="19507379"/>
            <a:ext cx="84120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기대 효과 및 활용 분야</a:t>
            </a:r>
            <a:endParaRPr lang="en-US" altLang="ko-KR" sz="3000" b="1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사용자가 집을 비운 상황에도 집 안의 화재 발생 사실을 바로 알 수 있음</a:t>
            </a:r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화재 발생 시 피해를 최소화할 수 있음</a:t>
            </a:r>
            <a:endParaRPr lang="en-US" altLang="ko-KR" sz="2000" dirty="0"/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일반 가정집에서 쉽게 설치 및 사용 가능</a:t>
            </a:r>
            <a:endParaRPr lang="en-US" altLang="ko-KR" sz="2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60F6964-EC47-4615-B53B-CD981C4C0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082" y="5831396"/>
            <a:ext cx="2369961" cy="40377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1E29360-DC12-415C-AB94-D7E9D6186E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" b="7146"/>
          <a:stretch/>
        </p:blipFill>
        <p:spPr>
          <a:xfrm>
            <a:off x="12254657" y="5886873"/>
            <a:ext cx="2343978" cy="4095250"/>
          </a:xfrm>
          <a:prstGeom prst="rect">
            <a:avLst/>
          </a:prstGeom>
        </p:spPr>
      </p:pic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25A9FF30-D751-49EE-BD9E-44E99E8CBD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106" r="-2158" b="9921"/>
          <a:stretch/>
        </p:blipFill>
        <p:spPr>
          <a:xfrm>
            <a:off x="738819" y="14970993"/>
            <a:ext cx="2623323" cy="414796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59B489A-BF56-436A-ADCE-4AAB03D49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339" y="6147479"/>
            <a:ext cx="2128396" cy="37838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614C0ED-B58D-4B4D-9B5C-B41358DC7ED2}"/>
              </a:ext>
            </a:extLst>
          </p:cNvPr>
          <p:cNvSpPr txBox="1"/>
          <p:nvPr/>
        </p:nvSpPr>
        <p:spPr>
          <a:xfrm>
            <a:off x="5091401" y="5763352"/>
            <a:ext cx="3393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화재 알림</a:t>
            </a:r>
            <a:r>
              <a:rPr lang="en-US" altLang="ko-KR" sz="2000" dirty="0"/>
              <a:t> - </a:t>
            </a:r>
            <a:r>
              <a:rPr lang="ko-KR" altLang="en-US" sz="2000" dirty="0"/>
              <a:t>어플 푸시 알림</a:t>
            </a:r>
            <a:r>
              <a:rPr lang="en-US" altLang="ko-KR" sz="2000" dirty="0"/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E8FBAD-965D-46A9-B37D-9EA2E224F69A}"/>
              </a:ext>
            </a:extLst>
          </p:cNvPr>
          <p:cNvSpPr txBox="1"/>
          <p:nvPr/>
        </p:nvSpPr>
        <p:spPr>
          <a:xfrm>
            <a:off x="409078" y="6012975"/>
            <a:ext cx="4235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화재 알림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아두이노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부저</a:t>
            </a:r>
            <a:r>
              <a:rPr lang="ko-KR" altLang="en-US" sz="2000" dirty="0"/>
              <a:t> 및 </a:t>
            </a:r>
            <a:r>
              <a:rPr lang="en-US" altLang="ko-KR" sz="2000" dirty="0"/>
              <a:t>LED&gt;</a:t>
            </a:r>
          </a:p>
        </p:txBody>
      </p:sp>
      <p:pic>
        <p:nvPicPr>
          <p:cNvPr id="31" name="그림 30" descr="회로, 게임이(가) 표시된 사진&#10;&#10;자동 생성된 설명">
            <a:extLst>
              <a:ext uri="{FF2B5EF4-FFF2-40B4-BE49-F238E27FC236}">
                <a16:creationId xmlns:a16="http://schemas.microsoft.com/office/drawing/2014/main" id="{24F9C25E-4DA9-4125-96D8-D245A4E0F72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3" t="1160" r="18048" b="1"/>
          <a:stretch/>
        </p:blipFill>
        <p:spPr>
          <a:xfrm>
            <a:off x="657467" y="6509081"/>
            <a:ext cx="2618137" cy="301412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985DC4B-1FB7-4026-A9C9-67B7A865698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3" b="4613"/>
          <a:stretch/>
        </p:blipFill>
        <p:spPr>
          <a:xfrm>
            <a:off x="696990" y="10697172"/>
            <a:ext cx="2190568" cy="374104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3092B22-2BDB-41C2-9160-9DF4CE1044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" r="198" b="73510"/>
          <a:stretch/>
        </p:blipFill>
        <p:spPr>
          <a:xfrm>
            <a:off x="3229988" y="12511207"/>
            <a:ext cx="4728201" cy="19542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0B75B87-BF16-474B-802A-654ADE61CA1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83" r="275" b="73248"/>
          <a:stretch/>
        </p:blipFill>
        <p:spPr>
          <a:xfrm>
            <a:off x="3163657" y="10365462"/>
            <a:ext cx="4767434" cy="200311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5F2E68C-43F7-4947-B8CD-06C145728F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202" y="10737060"/>
            <a:ext cx="2226160" cy="378447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96CD1BF-45F3-4AAE-9DF4-03856BDDF53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106" r="-1077"/>
          <a:stretch/>
        </p:blipFill>
        <p:spPr>
          <a:xfrm>
            <a:off x="12135352" y="10691812"/>
            <a:ext cx="2276036" cy="3838798"/>
          </a:xfrm>
          <a:prstGeom prst="rect">
            <a:avLst/>
          </a:prstGeom>
        </p:spPr>
      </p:pic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1FD18FE-6653-42DB-9A29-F1C78A484E22}"/>
              </a:ext>
            </a:extLst>
          </p:cNvPr>
          <p:cNvSpPr/>
          <p:nvPr/>
        </p:nvSpPr>
        <p:spPr>
          <a:xfrm>
            <a:off x="318340" y="5731075"/>
            <a:ext cx="8562906" cy="4286977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997B07AC-BADE-4CE1-B097-4C7823E47F57}"/>
              </a:ext>
            </a:extLst>
          </p:cNvPr>
          <p:cNvSpPr/>
          <p:nvPr/>
        </p:nvSpPr>
        <p:spPr>
          <a:xfrm>
            <a:off x="9050687" y="5737921"/>
            <a:ext cx="2707401" cy="424420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A30B0047-A5F4-4381-94A4-07B40E0576E7}"/>
              </a:ext>
            </a:extLst>
          </p:cNvPr>
          <p:cNvSpPr/>
          <p:nvPr/>
        </p:nvSpPr>
        <p:spPr>
          <a:xfrm>
            <a:off x="12004771" y="5750838"/>
            <a:ext cx="2742200" cy="42944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5655C42-1165-4CA7-8302-8B53A3621B20}"/>
              </a:ext>
            </a:extLst>
          </p:cNvPr>
          <p:cNvSpPr/>
          <p:nvPr/>
        </p:nvSpPr>
        <p:spPr>
          <a:xfrm>
            <a:off x="347690" y="10262623"/>
            <a:ext cx="8018140" cy="429914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B8E87BB2-741C-4748-B0DC-69FBA04984AF}"/>
              </a:ext>
            </a:extLst>
          </p:cNvPr>
          <p:cNvSpPr/>
          <p:nvPr/>
        </p:nvSpPr>
        <p:spPr>
          <a:xfrm>
            <a:off x="318340" y="14897332"/>
            <a:ext cx="3293540" cy="429528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0F8D0C7-6BFB-46B7-9283-3A8C74F15086}"/>
              </a:ext>
            </a:extLst>
          </p:cNvPr>
          <p:cNvSpPr txBox="1"/>
          <p:nvPr/>
        </p:nvSpPr>
        <p:spPr>
          <a:xfrm>
            <a:off x="10061113" y="10329595"/>
            <a:ext cx="1616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설정 전</a:t>
            </a:r>
            <a:r>
              <a:rPr lang="en-US" altLang="ko-KR" sz="2000" dirty="0"/>
              <a:t>&gt;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2A0CA3A-5652-4073-8BC0-331489F6EAF0}"/>
              </a:ext>
            </a:extLst>
          </p:cNvPr>
          <p:cNvSpPr/>
          <p:nvPr/>
        </p:nvSpPr>
        <p:spPr>
          <a:xfrm>
            <a:off x="9050560" y="10329594"/>
            <a:ext cx="5736961" cy="431259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7B0E05-0753-43F0-9D6C-F3D3170F2DAE}"/>
              </a:ext>
            </a:extLst>
          </p:cNvPr>
          <p:cNvSpPr txBox="1"/>
          <p:nvPr/>
        </p:nvSpPr>
        <p:spPr>
          <a:xfrm>
            <a:off x="12605338" y="10290748"/>
            <a:ext cx="1497453" cy="39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설정</a:t>
            </a:r>
            <a:r>
              <a:rPr lang="en-US" altLang="ko-KR" sz="2000" dirty="0"/>
              <a:t> </a:t>
            </a:r>
            <a:r>
              <a:rPr lang="ko-KR" altLang="en-US" sz="2000" dirty="0"/>
              <a:t>후</a:t>
            </a:r>
            <a:r>
              <a:rPr lang="en-US" altLang="ko-KR" sz="2000" dirty="0"/>
              <a:t>&gt;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FA8036A4-A29B-424B-9EB4-2788CF977681}"/>
              </a:ext>
            </a:extLst>
          </p:cNvPr>
          <p:cNvSpPr/>
          <p:nvPr/>
        </p:nvSpPr>
        <p:spPr>
          <a:xfrm>
            <a:off x="196397" y="2554399"/>
            <a:ext cx="14769515" cy="237303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9F1F4E1-34CA-4C5D-8CA6-D3E4A2AD9AFC}"/>
              </a:ext>
            </a:extLst>
          </p:cNvPr>
          <p:cNvSpPr txBox="1"/>
          <p:nvPr/>
        </p:nvSpPr>
        <p:spPr>
          <a:xfrm>
            <a:off x="5135470" y="2547044"/>
            <a:ext cx="96520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작품 내용</a:t>
            </a:r>
            <a:endParaRPr lang="en-US" altLang="ko-KR" sz="3000" dirty="0"/>
          </a:p>
          <a:p>
            <a:r>
              <a:rPr lang="en-US" altLang="ko-KR" sz="2000" dirty="0"/>
              <a:t>-IOT</a:t>
            </a:r>
            <a:r>
              <a:rPr lang="ko-KR" altLang="en-US" sz="2000" dirty="0"/>
              <a:t>를 활용하여 온도 및 가스 데이터를 수집하여 화재 여부를 판단한 후</a:t>
            </a:r>
            <a:r>
              <a:rPr lang="en-US" altLang="ko-KR" sz="2000" dirty="0"/>
              <a:t>, </a:t>
            </a:r>
            <a:r>
              <a:rPr lang="ko-KR" altLang="en-US" sz="2000" dirty="0"/>
              <a:t>화재를 감지하고 사용자에게 화재를 알리고</a:t>
            </a:r>
            <a:r>
              <a:rPr lang="en-US" altLang="ko-KR" sz="2000" dirty="0"/>
              <a:t>, </a:t>
            </a:r>
            <a:r>
              <a:rPr lang="ko-KR" altLang="en-US" sz="2000" dirty="0"/>
              <a:t>카메라를 통해 현장을 확인해 볼 수 있는 시스템</a:t>
            </a:r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기능 </a:t>
            </a:r>
            <a:r>
              <a:rPr lang="en-US" altLang="ko-KR" sz="2000" dirty="0"/>
              <a:t>1&gt; </a:t>
            </a:r>
            <a:r>
              <a:rPr lang="ko-KR" altLang="en-US" sz="2000" dirty="0" err="1"/>
              <a:t>아두이노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부저</a:t>
            </a:r>
            <a:r>
              <a:rPr lang="en-US" altLang="ko-KR" sz="2000" dirty="0"/>
              <a:t>/LED </a:t>
            </a:r>
            <a:r>
              <a:rPr lang="ko-KR" altLang="en-US" sz="2000" dirty="0"/>
              <a:t>및 어플을 통한 화재 알림</a:t>
            </a:r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기능 </a:t>
            </a:r>
            <a:r>
              <a:rPr lang="en-US" altLang="ko-KR" sz="2000" dirty="0"/>
              <a:t>2&gt; </a:t>
            </a:r>
            <a:r>
              <a:rPr lang="ko-KR" altLang="en-US" sz="2000" dirty="0" err="1"/>
              <a:t>어플에</a:t>
            </a:r>
            <a:r>
              <a:rPr lang="ko-KR" altLang="en-US" sz="2000" dirty="0"/>
              <a:t> 저장된 사용자 정보를 통해 관리자 및 소방서로의 신속한 화재 신고</a:t>
            </a:r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기능 </a:t>
            </a:r>
            <a:r>
              <a:rPr lang="en-US" altLang="ko-KR" sz="2000" dirty="0"/>
              <a:t>3&gt; </a:t>
            </a:r>
            <a:r>
              <a:rPr lang="ko-KR" altLang="en-US" sz="2000" dirty="0"/>
              <a:t>어플을 통해 </a:t>
            </a:r>
            <a:r>
              <a:rPr lang="ko-KR" altLang="en-US" sz="2000" dirty="0" err="1"/>
              <a:t>아두이노로</a:t>
            </a:r>
            <a:r>
              <a:rPr lang="ko-KR" altLang="en-US" sz="2000" dirty="0"/>
              <a:t> 촬영한 화재 현장 사진을 실시간으로 확인</a:t>
            </a:r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기능 </a:t>
            </a:r>
            <a:r>
              <a:rPr lang="en-US" altLang="ko-KR" sz="2000" dirty="0"/>
              <a:t>4&gt; </a:t>
            </a:r>
            <a:r>
              <a:rPr lang="ko-KR" altLang="en-US" sz="2000" dirty="0"/>
              <a:t>화재 감지 기록</a:t>
            </a:r>
            <a:r>
              <a:rPr lang="en-US" altLang="ko-KR" sz="2000" dirty="0"/>
              <a:t>(</a:t>
            </a:r>
            <a:r>
              <a:rPr lang="ko-KR" altLang="en-US" sz="2000" dirty="0"/>
              <a:t>화재 발생 시각</a:t>
            </a:r>
            <a:r>
              <a:rPr lang="en-US" altLang="ko-KR" sz="2000" dirty="0"/>
              <a:t>, </a:t>
            </a:r>
            <a:r>
              <a:rPr lang="ko-KR" altLang="en-US" sz="2000" dirty="0"/>
              <a:t>온도 및 가스 상태</a:t>
            </a:r>
            <a:r>
              <a:rPr lang="en-US" altLang="ko-KR" sz="2000" dirty="0"/>
              <a:t>) </a:t>
            </a:r>
            <a:r>
              <a:rPr lang="ko-KR" altLang="en-US" sz="2000" dirty="0"/>
              <a:t>저장 및 조회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52A5F86-BFF2-481D-BAB8-7159204CA051}"/>
              </a:ext>
            </a:extLst>
          </p:cNvPr>
          <p:cNvSpPr/>
          <p:nvPr/>
        </p:nvSpPr>
        <p:spPr>
          <a:xfrm>
            <a:off x="196398" y="5105109"/>
            <a:ext cx="14769515" cy="141576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0D17CC4-C68D-42FC-830C-9AB0B7C300B0}"/>
              </a:ext>
            </a:extLst>
          </p:cNvPr>
          <p:cNvSpPr/>
          <p:nvPr/>
        </p:nvSpPr>
        <p:spPr>
          <a:xfrm>
            <a:off x="196397" y="19391186"/>
            <a:ext cx="14769515" cy="169256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0BCF5AE7-35B0-4EF8-9389-D2CF19009E7C}"/>
              </a:ext>
            </a:extLst>
          </p:cNvPr>
          <p:cNvSpPr/>
          <p:nvPr/>
        </p:nvSpPr>
        <p:spPr>
          <a:xfrm flipH="1">
            <a:off x="3318888" y="5283034"/>
            <a:ext cx="1805563" cy="698808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화재 알림</a:t>
            </a: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1D2B8B07-D451-4734-9821-729E7135FB3C}"/>
              </a:ext>
            </a:extLst>
          </p:cNvPr>
          <p:cNvSpPr/>
          <p:nvPr/>
        </p:nvSpPr>
        <p:spPr>
          <a:xfrm flipH="1">
            <a:off x="9416885" y="5179485"/>
            <a:ext cx="1805564" cy="698808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메인 화면</a:t>
            </a: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7B6D6FB1-8698-450F-8962-93F853EEF7D8}"/>
              </a:ext>
            </a:extLst>
          </p:cNvPr>
          <p:cNvSpPr/>
          <p:nvPr/>
        </p:nvSpPr>
        <p:spPr>
          <a:xfrm flipH="1">
            <a:off x="12599397" y="5189583"/>
            <a:ext cx="1805564" cy="803969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실시간 현장 확인</a:t>
            </a:r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C774307B-951E-4C2A-B5B6-338020CD5958}"/>
              </a:ext>
            </a:extLst>
          </p:cNvPr>
          <p:cNvSpPr/>
          <p:nvPr/>
        </p:nvSpPr>
        <p:spPr>
          <a:xfrm flipH="1">
            <a:off x="722199" y="10112643"/>
            <a:ext cx="1805564" cy="624417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화재 신고</a:t>
            </a:r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0F0B1F0F-C443-43DA-BC3B-E3EC29CB2C10}"/>
              </a:ext>
            </a:extLst>
          </p:cNvPr>
          <p:cNvSpPr/>
          <p:nvPr/>
        </p:nvSpPr>
        <p:spPr>
          <a:xfrm flipH="1">
            <a:off x="8296184" y="10157372"/>
            <a:ext cx="1805564" cy="803969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사용자 정보 설정</a:t>
            </a:r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964F4DB5-BCC2-48F3-AD96-78BEB7D478D7}"/>
              </a:ext>
            </a:extLst>
          </p:cNvPr>
          <p:cNvSpPr/>
          <p:nvPr/>
        </p:nvSpPr>
        <p:spPr>
          <a:xfrm>
            <a:off x="1883372" y="14642188"/>
            <a:ext cx="1815962" cy="737731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화재 감지 기록 조회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71CB1-6C75-400F-A616-2AF5EF74B777}"/>
              </a:ext>
            </a:extLst>
          </p:cNvPr>
          <p:cNvSpPr txBox="1"/>
          <p:nvPr/>
        </p:nvSpPr>
        <p:spPr>
          <a:xfrm>
            <a:off x="352644" y="19518731"/>
            <a:ext cx="2116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개발 환경</a:t>
            </a:r>
            <a:endParaRPr lang="en-US" altLang="ko-KR" sz="3000" b="1" dirty="0"/>
          </a:p>
          <a:p>
            <a:r>
              <a:rPr lang="en-US" altLang="ko-KR" sz="2000" dirty="0"/>
              <a:t>-Android Studio</a:t>
            </a:r>
          </a:p>
          <a:p>
            <a:r>
              <a:rPr lang="en-US" altLang="ko-KR" sz="2000" dirty="0"/>
              <a:t>-Arduino</a:t>
            </a:r>
          </a:p>
          <a:p>
            <a:r>
              <a:rPr lang="en-US" altLang="ko-KR" sz="2000" dirty="0"/>
              <a:t>-</a:t>
            </a:r>
            <a:r>
              <a:rPr lang="en-US" altLang="ko-KR" sz="2000" dirty="0" err="1"/>
              <a:t>ThingSpeak</a:t>
            </a:r>
            <a:endParaRPr lang="en-US" altLang="ko-KR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717154-F36D-4A75-9C76-DDE55A74EDA6}"/>
              </a:ext>
            </a:extLst>
          </p:cNvPr>
          <p:cNvSpPr txBox="1"/>
          <p:nvPr/>
        </p:nvSpPr>
        <p:spPr>
          <a:xfrm>
            <a:off x="2217463" y="19976415"/>
            <a:ext cx="10709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-C++</a:t>
            </a:r>
          </a:p>
          <a:p>
            <a:r>
              <a:rPr lang="en-US" altLang="ko-KR" sz="2000" dirty="0"/>
              <a:t>-Java</a:t>
            </a:r>
          </a:p>
          <a:p>
            <a:r>
              <a:rPr lang="en-US" altLang="ko-KR" sz="2000" dirty="0"/>
              <a:t>-SQLite</a:t>
            </a:r>
            <a:endParaRPr lang="ko-KR" altLang="en-US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621172-F0B9-47D5-9258-704A0F222A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38260" y="14810879"/>
            <a:ext cx="10441336" cy="4350558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96CC6292-3BD8-4DEA-97D4-5170F5D67CB8}"/>
              </a:ext>
            </a:extLst>
          </p:cNvPr>
          <p:cNvSpPr/>
          <p:nvPr/>
        </p:nvSpPr>
        <p:spPr>
          <a:xfrm>
            <a:off x="7930723" y="16717881"/>
            <a:ext cx="2018633" cy="960883"/>
          </a:xfrm>
          <a:prstGeom prst="wedgeEllipse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시스템 구성도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1C1E8E-7821-419D-BAAA-C90E376D30C7}"/>
              </a:ext>
            </a:extLst>
          </p:cNvPr>
          <p:cNvSpPr txBox="1"/>
          <p:nvPr/>
        </p:nvSpPr>
        <p:spPr>
          <a:xfrm>
            <a:off x="3181918" y="19976086"/>
            <a:ext cx="1589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-GitHub</a:t>
            </a:r>
          </a:p>
          <a:p>
            <a:r>
              <a:rPr lang="en-US" altLang="ko-KR" sz="2000" dirty="0"/>
              <a:t>-Source Tree</a:t>
            </a:r>
            <a:endParaRPr lang="ko-KR" altLang="en-US" sz="2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83E9EE-9EFF-47CD-A5A1-E3C8EF524AEF}"/>
              </a:ext>
            </a:extLst>
          </p:cNvPr>
          <p:cNvSpPr/>
          <p:nvPr/>
        </p:nvSpPr>
        <p:spPr>
          <a:xfrm>
            <a:off x="5484321" y="6118860"/>
            <a:ext cx="2200449" cy="460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33D8099-6E63-405C-AB99-0DE95D6B3C0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47"/>
          <a:stretch/>
        </p:blipFill>
        <p:spPr>
          <a:xfrm>
            <a:off x="3936307" y="7389487"/>
            <a:ext cx="4843586" cy="90005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E1C937D4-2543-4149-9A2A-A19FCA5FC641}"/>
              </a:ext>
            </a:extLst>
          </p:cNvPr>
          <p:cNvSpPr/>
          <p:nvPr/>
        </p:nvSpPr>
        <p:spPr>
          <a:xfrm>
            <a:off x="6416717" y="6660060"/>
            <a:ext cx="147967" cy="66035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4767ABC-AD40-4B90-BB95-4F85982B4F16}"/>
              </a:ext>
            </a:extLst>
          </p:cNvPr>
          <p:cNvCxnSpPr>
            <a:cxnSpLocks/>
          </p:cNvCxnSpPr>
          <p:nvPr/>
        </p:nvCxnSpPr>
        <p:spPr>
          <a:xfrm flipV="1">
            <a:off x="2021805" y="11887200"/>
            <a:ext cx="1072392" cy="1706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268AE03-E83A-4B71-84A2-9515A0B5DF80}"/>
              </a:ext>
            </a:extLst>
          </p:cNvPr>
          <p:cNvCxnSpPr>
            <a:cxnSpLocks/>
          </p:cNvCxnSpPr>
          <p:nvPr/>
        </p:nvCxnSpPr>
        <p:spPr>
          <a:xfrm flipV="1">
            <a:off x="2053146" y="13993150"/>
            <a:ext cx="1110511" cy="22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9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</TotalTime>
  <Words>232</Words>
  <Application>Microsoft Office PowerPoint</Application>
  <PresentationFormat>사용자 지정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IOT 화재경보시스템 : 우리집 화재 알리미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화재경보시스템 우리집 화재 알리미</dc:title>
  <dc:creator>예린 반</dc:creator>
  <cp:lastModifiedBy>예린 반</cp:lastModifiedBy>
  <cp:revision>78</cp:revision>
  <dcterms:created xsi:type="dcterms:W3CDTF">2020-10-23T11:16:33Z</dcterms:created>
  <dcterms:modified xsi:type="dcterms:W3CDTF">2020-10-27T15:37:17Z</dcterms:modified>
</cp:coreProperties>
</file>