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1" r:id="rId2"/>
    <p:sldId id="259" r:id="rId3"/>
    <p:sldId id="267" r:id="rId4"/>
    <p:sldId id="269" r:id="rId5"/>
    <p:sldId id="270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0029B37-DFD0-412C-91A8-D2D69682D4B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546C2F8-83CB-4B46-9DE8-B71BD22E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1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37-DFD0-412C-91A8-D2D69682D4B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C2F8-83CB-4B46-9DE8-B71BD22E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4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37-DFD0-412C-91A8-D2D69682D4B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C2F8-83CB-4B46-9DE8-B71BD22E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17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37-DFD0-412C-91A8-D2D69682D4B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C2F8-83CB-4B46-9DE8-B71BD22E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37-DFD0-412C-91A8-D2D69682D4B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C2F8-83CB-4B46-9DE8-B71BD22E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37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37-DFD0-412C-91A8-D2D69682D4B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C2F8-83CB-4B46-9DE8-B71BD22E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15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37-DFD0-412C-91A8-D2D69682D4B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C2F8-83CB-4B46-9DE8-B71BD22E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40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37-DFD0-412C-91A8-D2D69682D4B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C2F8-83CB-4B46-9DE8-B71BD22E03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78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37-DFD0-412C-91A8-D2D69682D4B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C2F8-83CB-4B46-9DE8-B71BD22E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37-DFD0-412C-91A8-D2D69682D4B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C2F8-83CB-4B46-9DE8-B71BD22E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8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37-DFD0-412C-91A8-D2D69682D4B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C2F8-83CB-4B46-9DE8-B71BD22E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37-DFD0-412C-91A8-D2D69682D4B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C2F8-83CB-4B46-9DE8-B71BD22E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37-DFD0-412C-91A8-D2D69682D4B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C2F8-83CB-4B46-9DE8-B71BD22E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6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37-DFD0-412C-91A8-D2D69682D4B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C2F8-83CB-4B46-9DE8-B71BD22E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37-DFD0-412C-91A8-D2D69682D4B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C2F8-83CB-4B46-9DE8-B71BD22E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8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37-DFD0-412C-91A8-D2D69682D4B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C2F8-83CB-4B46-9DE8-B71BD22E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37-DFD0-412C-91A8-D2D69682D4B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C2F8-83CB-4B46-9DE8-B71BD22E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029B37-DFD0-412C-91A8-D2D69682D4B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46C2F8-83CB-4B46-9DE8-B71BD22E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32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gossip training in behavioral </a:t>
            </a:r>
            <a:r>
              <a:rPr lang="en-US" dirty="0"/>
              <a:t>cloning  </a:t>
            </a:r>
            <a:r>
              <a:rPr lang="en-US" dirty="0" smtClean="0"/>
              <a:t>for autonomous driving car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Decentral optimization learning</a:t>
            </a:r>
          </a:p>
          <a:p>
            <a:r>
              <a:rPr lang="en-US" dirty="0" smtClean="0"/>
              <a:t>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9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Gossip training: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065867"/>
            <a:ext cx="9386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K deep learning networks training separately</a:t>
            </a:r>
          </a:p>
          <a:p>
            <a:pPr lvl="1"/>
            <a:r>
              <a:rPr lang="en-US" dirty="0" smtClean="0"/>
              <a:t>The goal is to find optimal weights that</a:t>
            </a:r>
          </a:p>
          <a:p>
            <a:pPr lvl="1"/>
            <a:r>
              <a:rPr lang="en-US" dirty="0" smtClean="0"/>
              <a:t>Minimize loss for the set of data and labels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1" y="3163332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Behavioral cloning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1" y="4765964"/>
            <a:ext cx="831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One imitation learning algorithm</a:t>
            </a:r>
          </a:p>
          <a:p>
            <a:pPr lvl="1"/>
            <a:r>
              <a:rPr lang="en-US" dirty="0" smtClean="0"/>
              <a:t>Receive state and proper action pairs</a:t>
            </a:r>
          </a:p>
          <a:p>
            <a:pPr lvl="1"/>
            <a:r>
              <a:rPr lang="en-US" dirty="0" smtClean="0"/>
              <a:t>Learns to do appropriate action in state with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065867"/>
            <a:ext cx="938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Scene and actions collected from </a:t>
            </a:r>
            <a:r>
              <a:rPr lang="en-US" dirty="0" err="1"/>
              <a:t>Udacity</a:t>
            </a:r>
            <a:r>
              <a:rPr lang="en-US" dirty="0"/>
              <a:t> driving simulator 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303" y="3309505"/>
            <a:ext cx="49815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Processing </a:t>
            </a:r>
            <a:r>
              <a:rPr lang="en-US" b="1" dirty="0" smtClean="0"/>
              <a:t>Pipeline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065867"/>
            <a:ext cx="938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Scene and actions collected from </a:t>
            </a:r>
            <a:r>
              <a:rPr lang="en-US" dirty="0" err="1"/>
              <a:t>Udacity</a:t>
            </a:r>
            <a:r>
              <a:rPr lang="en-US" dirty="0"/>
              <a:t> driving simulator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200" y="3192279"/>
            <a:ext cx="8825026" cy="139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Architecture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426" y="193964"/>
            <a:ext cx="2406084" cy="64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8982" y="2202873"/>
            <a:ext cx="8936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smtClean="0"/>
              <a:t>1] M</a:t>
            </a:r>
            <a:r>
              <a:rPr lang="en-US" dirty="0"/>
              <a:t>. Blot, D. Picard, M. Cord, and N. </a:t>
            </a:r>
            <a:r>
              <a:rPr lang="en-US" dirty="0" err="1"/>
              <a:t>Thome</a:t>
            </a:r>
            <a:r>
              <a:rPr lang="en-US" dirty="0"/>
              <a:t>, “Gossip training for deep learning,” </a:t>
            </a:r>
            <a:r>
              <a:rPr lang="en-US" i="1" dirty="0" err="1"/>
              <a:t>arXiv</a:t>
            </a:r>
            <a:r>
              <a:rPr lang="en-US" i="1" dirty="0"/>
              <a:t> [cs.CV]</a:t>
            </a:r>
            <a:r>
              <a:rPr lang="en-US" dirty="0"/>
              <a:t>, 2016.</a:t>
            </a:r>
          </a:p>
          <a:p>
            <a:r>
              <a:rPr lang="en-US" dirty="0"/>
              <a:t>[</a:t>
            </a:r>
            <a:r>
              <a:rPr lang="en-US" dirty="0" smtClean="0"/>
              <a:t>2] M</a:t>
            </a:r>
            <a:r>
              <a:rPr lang="en-US" dirty="0"/>
              <a:t>. </a:t>
            </a:r>
            <a:r>
              <a:rPr lang="en-US" dirty="0" err="1"/>
              <a:t>Bojarski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“End to end learning for self-driving cars,” </a:t>
            </a:r>
            <a:r>
              <a:rPr lang="en-US" i="1" dirty="0" err="1"/>
              <a:t>arXiv</a:t>
            </a:r>
            <a:r>
              <a:rPr lang="en-US" i="1" dirty="0"/>
              <a:t> [cs.CV]</a:t>
            </a:r>
            <a:r>
              <a:rPr lang="en-US" dirty="0"/>
              <a:t>, 2016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8982" y="2202873"/>
            <a:ext cx="8936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data processing: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Adding light effects and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Shadow</a:t>
            </a:r>
            <a:endParaRPr lang="en-US" dirty="0" smtClean="0"/>
          </a:p>
          <a:p>
            <a:r>
              <a:rPr lang="en-US" dirty="0" smtClean="0"/>
              <a:t>Use genetic algorithm for finding best neighbors</a:t>
            </a:r>
            <a:endParaRPr lang="fa-IR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1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612</TotalTime>
  <Words>131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Use gossip training in behavioral cloning  for autonomous driving car  </vt:lpstr>
      <vt:lpstr>Gossip training:</vt:lpstr>
      <vt:lpstr>Dataset</vt:lpstr>
      <vt:lpstr>Data Processing Pipeline</vt:lpstr>
      <vt:lpstr>Architecture</vt:lpstr>
      <vt:lpstr>reference</vt:lpstr>
      <vt:lpstr>extra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banafshVBTS</dc:creator>
  <cp:lastModifiedBy>banafshVBTS</cp:lastModifiedBy>
  <cp:revision>38</cp:revision>
  <dcterms:created xsi:type="dcterms:W3CDTF">2021-11-14T19:04:40Z</dcterms:created>
  <dcterms:modified xsi:type="dcterms:W3CDTF">2021-12-15T12:05:32Z</dcterms:modified>
</cp:coreProperties>
</file>