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30623-F490-1A1A-1FED-F983D8F132E9}" v="1541" dt="2023-04-29T16:08:43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github.com/Banan4k2002/CASELA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898341" y="1647068"/>
            <a:ext cx="255066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cs typeface="Calibri"/>
              </a:rPr>
              <a:t>Выполнять работу мы будем используя Oracle VM </a:t>
            </a:r>
            <a:r>
              <a:rPr lang="ru-RU" sz="2000" err="1">
                <a:cs typeface="Calibri"/>
              </a:rPr>
              <a:t>VirtualBox</a:t>
            </a:r>
            <a:r>
              <a:rPr lang="ru-RU" sz="2000" dirty="0">
                <a:cs typeface="Calibri"/>
              </a:rPr>
              <a:t>. </a:t>
            </a:r>
          </a:p>
          <a:p>
            <a:r>
              <a:rPr lang="ru-RU" sz="2000" dirty="0">
                <a:cs typeface="Calibri"/>
              </a:rPr>
              <a:t>В нем мы создадим виртуальную машину на Astra Linux.</a:t>
            </a:r>
            <a:endParaRPr lang="ru-RU" sz="2000"/>
          </a:p>
          <a:p>
            <a:endParaRPr lang="ru-RU" sz="2400" dirty="0">
              <a:cs typeface="Calibri"/>
            </a:endParaRP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17C159AC-22E9-5FA1-CAAE-1AB9048A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645" y="1210532"/>
            <a:ext cx="7917473" cy="44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6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1: скачивание дистрибутива 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nginx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1232535" y="2185035"/>
            <a:ext cx="245611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мной была создана папка case4 в папке </a:t>
            </a:r>
            <a:r>
              <a:rPr lang="ru-RU" sz="2400" dirty="0" err="1">
                <a:cs typeface="Calibri"/>
              </a:rPr>
              <a:t>tmp</a:t>
            </a:r>
            <a:r>
              <a:rPr lang="ru-RU" sz="2400" dirty="0">
                <a:cs typeface="Calibri"/>
              </a:rPr>
              <a:t>. Туда был перемещен файл дистрибутива.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21AA2C7-C83A-D1A5-F0CE-7BCB02E33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10" y="1559540"/>
            <a:ext cx="7585587" cy="42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9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2: передача 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nginx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 в /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tmp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609825" y="2693035"/>
            <a:ext cx="32672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Мы запускаем </a:t>
            </a:r>
            <a:r>
              <a:rPr lang="ru-RU" sz="2400" dirty="0" err="1">
                <a:cs typeface="Calibri"/>
              </a:rPr>
              <a:t>salt-master</a:t>
            </a:r>
            <a:r>
              <a:rPr lang="ru-RU" sz="2400" dirty="0">
                <a:cs typeface="Calibri"/>
              </a:rPr>
              <a:t> и выполняем команду. Теперь дистрибутив находится на ВМ01.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1BE11A8-32EA-1937-DE7E-6DFEE75FA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335" y="1387475"/>
            <a:ext cx="7552811" cy="42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2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3: установка 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nginx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609825" y="2693035"/>
            <a:ext cx="32672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Мы запускаем </a:t>
            </a:r>
            <a:r>
              <a:rPr lang="ru-RU" sz="2400" dirty="0" err="1">
                <a:cs typeface="Calibri"/>
              </a:rPr>
              <a:t>salt-master</a:t>
            </a:r>
            <a:r>
              <a:rPr lang="ru-RU" sz="2400" dirty="0">
                <a:cs typeface="Calibri"/>
              </a:rPr>
              <a:t> и выполняем команду. Теперь дистрибутив установлен на ВМ01.</a:t>
            </a:r>
            <a:endParaRPr lang="ru-RU" dirty="0"/>
          </a:p>
        </p:txBody>
      </p:sp>
      <p:pic>
        <p:nvPicPr>
          <p:cNvPr id="5" name="Рисунок 5" descr="Изображение выглядит как текст, снимок экрана, электроник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2AA70B9-16E6-6DD0-CA68-14C79875E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690" y="1330120"/>
            <a:ext cx="8208296" cy="46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4: подмена index.html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585244" y="1668841"/>
            <a:ext cx="285760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Мы меняем текст </a:t>
            </a:r>
            <a:r>
              <a:rPr lang="ru-RU" sz="2400" err="1">
                <a:cs typeface="Calibri"/>
              </a:rPr>
              <a:t>html</a:t>
            </a:r>
            <a:r>
              <a:rPr lang="ru-RU" sz="2400" dirty="0">
                <a:cs typeface="Calibri"/>
              </a:rPr>
              <a:t> файла и копируем его в папку case4. Затем мы запускаем </a:t>
            </a:r>
            <a:r>
              <a:rPr lang="ru-RU" sz="2400" err="1">
                <a:cs typeface="Calibri"/>
              </a:rPr>
              <a:t>salt-master</a:t>
            </a:r>
            <a:r>
              <a:rPr lang="ru-RU" sz="2400" dirty="0">
                <a:cs typeface="Calibri"/>
              </a:rPr>
              <a:t> и выполняем команду.</a:t>
            </a:r>
          </a:p>
          <a:p>
            <a:r>
              <a:rPr lang="ru-RU" sz="2400" dirty="0">
                <a:cs typeface="Calibri"/>
              </a:rPr>
              <a:t>Теперь у нас запускается страница с текстом "Hello </a:t>
            </a:r>
            <a:r>
              <a:rPr lang="ru-RU" sz="2400" dirty="0" err="1">
                <a:cs typeface="Calibri"/>
              </a:rPr>
              <a:t>Greenatom</a:t>
            </a:r>
            <a:r>
              <a:rPr lang="ru-RU" sz="2400" dirty="0">
                <a:cs typeface="Calibri"/>
              </a:rPr>
              <a:t>".</a:t>
            </a:r>
          </a:p>
        </p:txBody>
      </p:sp>
      <p:pic>
        <p:nvPicPr>
          <p:cNvPr id="5" name="Рисунок 5" descr="Изображение выглядит как текст, снимок экрана, электроник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43300CA6-D196-68FC-2E7E-C6DA1F48E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529" y="1158055"/>
            <a:ext cx="8257458" cy="46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6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4: подмена index.html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585244" y="1668841"/>
            <a:ext cx="32672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Результат подмены.</a:t>
            </a:r>
            <a:endParaRPr lang="ru-RU" dirty="0"/>
          </a:p>
        </p:txBody>
      </p:sp>
      <p:pic>
        <p:nvPicPr>
          <p:cNvPr id="3" name="Рисунок 5">
            <a:extLst>
              <a:ext uri="{FF2B5EF4-FFF2-40B4-BE49-F238E27FC236}">
                <a16:creationId xmlns:a16="http://schemas.microsoft.com/office/drawing/2014/main" id="{3158E10B-966C-BC13-3792-8BDCA0640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433" y="1575926"/>
            <a:ext cx="7610167" cy="42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0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Создание скриптов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585244" y="1668841"/>
            <a:ext cx="32672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Теперь все эти команды мы переносим в скрипты с расширением </a:t>
            </a:r>
            <a:r>
              <a:rPr lang="ru-RU" sz="2400" dirty="0" err="1">
                <a:cs typeface="Calibri"/>
              </a:rPr>
              <a:t>sh</a:t>
            </a:r>
            <a:r>
              <a:rPr lang="ru-RU" sz="2400" dirty="0">
                <a:cs typeface="Calibri"/>
              </a:rPr>
              <a:t> и переносим их в папку </a:t>
            </a:r>
            <a:r>
              <a:rPr lang="ru-RU" sz="2400" dirty="0" err="1">
                <a:cs typeface="Calibri"/>
              </a:rPr>
              <a:t>scripts</a:t>
            </a:r>
            <a:r>
              <a:rPr lang="ru-RU" sz="2400" dirty="0">
                <a:cs typeface="Calibri"/>
              </a:rPr>
              <a:t>.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399DF7-1859-BAAA-5F6F-FCA509CC6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166249"/>
            <a:ext cx="7544618" cy="42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9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Перенос в репозиторий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585244" y="1668841"/>
            <a:ext cx="32672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мы перемещаем файлы из папки case4 и из папки </a:t>
            </a:r>
            <a:r>
              <a:rPr lang="ru-RU" sz="2400" dirty="0" err="1">
                <a:cs typeface="Calibri"/>
              </a:rPr>
              <a:t>scripts</a:t>
            </a:r>
            <a:r>
              <a:rPr lang="ru-RU" sz="2400" dirty="0">
                <a:cs typeface="Calibri"/>
              </a:rPr>
              <a:t> в репозиторий </a:t>
            </a:r>
            <a:r>
              <a:rPr lang="ru-RU" sz="2400" dirty="0" err="1">
                <a:cs typeface="Calibri"/>
              </a:rPr>
              <a:t>github</a:t>
            </a:r>
            <a:r>
              <a:rPr lang="ru-RU" sz="2400" dirty="0">
                <a:cs typeface="Calibri"/>
              </a:rPr>
              <a:t>.</a:t>
            </a:r>
          </a:p>
          <a:p>
            <a:r>
              <a:rPr lang="ru-RU" sz="2400" dirty="0">
                <a:cs typeface="Calibri"/>
              </a:rPr>
              <a:t>Ссылка: </a:t>
            </a:r>
            <a:r>
              <a:rPr lang="ru-RU" sz="2400" dirty="0">
                <a:ea typeface="+mn-lt"/>
                <a:cs typeface="+mn-lt"/>
                <a:hlinkClick r:id="rId4"/>
              </a:rPr>
              <a:t>github.com</a:t>
            </a:r>
            <a:endParaRPr lang="ru-RU" sz="2400">
              <a:cs typeface="Calibri"/>
              <a:hlinkClick r:id="rId4"/>
            </a:endParaRPr>
          </a:p>
        </p:txBody>
      </p:sp>
      <p:pic>
        <p:nvPicPr>
          <p:cNvPr id="3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EDC29E-B8FB-056C-3B60-1101B4FC6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787" y="1239991"/>
            <a:ext cx="7831393" cy="44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1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658894" y="2039485"/>
            <a:ext cx="35523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И так мы создали первую виртуальную машину и установили на нее операционную систему.</a:t>
            </a:r>
            <a:endParaRPr lang="ru-RU" dirty="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D8D68F22-D89F-37BA-D4F6-1DBE3A892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805" y="1484510"/>
            <a:ext cx="7700480" cy="435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2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1232535" y="2185035"/>
            <a:ext cx="211401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мы клонируем созданную нами виртуальную машину.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B30FC16-71A6-33F9-EB5D-1A3F73DFD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875" y="1710434"/>
            <a:ext cx="7392256" cy="41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2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987294" y="2579173"/>
            <a:ext cx="19399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Теперь у нас есть две виртуальные машины.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0B9137-A318-FCCB-F76C-56F609864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987" y="1658992"/>
            <a:ext cx="7910786" cy="44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3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855914" y="2377724"/>
            <a:ext cx="25179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сеть была изменена на сеть NAT.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8E37F3B-DF24-6001-695A-6F622DE78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469" y="1440027"/>
            <a:ext cx="8156027" cy="45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6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1232535" y="2185035"/>
            <a:ext cx="280987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мы изменили </a:t>
            </a:r>
            <a:r>
              <a:rPr lang="ru-RU" sz="2400" err="1">
                <a:cs typeface="Calibri"/>
              </a:rPr>
              <a:t>hostname</a:t>
            </a:r>
            <a:r>
              <a:rPr lang="ru-RU" sz="2400" dirty="0">
                <a:cs typeface="Calibri"/>
              </a:rPr>
              <a:t> для ВМ02 и проверили что у виртуальных машин </a:t>
            </a:r>
            <a:r>
              <a:rPr lang="ru-RU" sz="2400">
                <a:cs typeface="Calibri"/>
              </a:rPr>
              <a:t>отличается адрес IP.</a:t>
            </a:r>
            <a:endParaRPr lang="ru-RU" dirty="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A07DB364-300C-C8C1-9B02-0E31D6034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1514475"/>
            <a:ext cx="7553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7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sz="3200" b="1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889635" y="2289810"/>
            <a:ext cx="229552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мы установили </a:t>
            </a:r>
            <a:r>
              <a:rPr lang="ru-RU" sz="2400" dirty="0" err="1">
                <a:cs typeface="Calibri"/>
              </a:rPr>
              <a:t>salt-master</a:t>
            </a:r>
            <a:r>
              <a:rPr lang="ru-RU" sz="2400" dirty="0">
                <a:cs typeface="Calibri"/>
              </a:rPr>
              <a:t> на ВМ02 и </a:t>
            </a:r>
            <a:r>
              <a:rPr lang="ru-RU" sz="2400" dirty="0" err="1">
                <a:cs typeface="Calibri"/>
              </a:rPr>
              <a:t>salt-minion</a:t>
            </a:r>
            <a:r>
              <a:rPr lang="ru-RU" sz="2400" dirty="0">
                <a:cs typeface="Calibri"/>
              </a:rPr>
              <a:t> на ВМ01.</a:t>
            </a:r>
            <a:endParaRPr lang="ru-RU" dirty="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49BBCFD1-256D-F306-B74B-9C05833FF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1285875"/>
            <a:ext cx="82772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0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Подготовка стенда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899160" y="2337435"/>
            <a:ext cx="29337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Далее мы подключили </a:t>
            </a:r>
            <a:r>
              <a:rPr lang="ru-RU" sz="2400" dirty="0" err="1">
                <a:cs typeface="Calibri"/>
              </a:rPr>
              <a:t>salt-minion</a:t>
            </a:r>
            <a:r>
              <a:rPr lang="ru-RU" sz="2400" dirty="0">
                <a:cs typeface="Calibri"/>
              </a:rPr>
              <a:t> к </a:t>
            </a:r>
            <a:r>
              <a:rPr lang="ru-RU" sz="2400" dirty="0" err="1">
                <a:cs typeface="Calibri"/>
              </a:rPr>
              <a:t>salt-master</a:t>
            </a:r>
            <a:r>
              <a:rPr lang="ru-RU" sz="2400" dirty="0">
                <a:cs typeface="Calibri"/>
              </a:rPr>
              <a:t>. Мы можем видеть что подключение удачно на примере работы команды </a:t>
            </a:r>
            <a:r>
              <a:rPr lang="ru-RU" sz="2400" dirty="0" err="1">
                <a:cs typeface="Calibri"/>
              </a:rPr>
              <a:t>test.ping</a:t>
            </a:r>
            <a:endParaRPr lang="ru-RU" dirty="0" err="1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A1805468-6256-8E69-E177-2C2582B8B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1438275"/>
            <a:ext cx="81724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E6F4BE1-EB85-B55F-2514-8F1902A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-1194"/>
            <a:ext cx="2743200" cy="916787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DF5B8AC-C818-31BA-FA23-6C1D02EA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r="36458"/>
          <a:stretch/>
        </p:blipFill>
        <p:spPr>
          <a:xfrm>
            <a:off x="427" y="0"/>
            <a:ext cx="58105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18A7-C85E-59EA-E756-329B416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3" y="55033"/>
            <a:ext cx="8991600" cy="806980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Действие 1: скачивание дистрибутива 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ea typeface="+mj-lt"/>
                <a:cs typeface="+mj-lt"/>
              </a:rPr>
              <a:t>nginx</a:t>
            </a:r>
            <a:endParaRPr lang="ru-RU" sz="3200" b="1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DB7B-4CF0-B8E4-2349-C297CF7C75AB}"/>
              </a:ext>
            </a:extLst>
          </p:cNvPr>
          <p:cNvSpPr txBox="1"/>
          <p:nvPr/>
        </p:nvSpPr>
        <p:spPr>
          <a:xfrm>
            <a:off x="813435" y="2318385"/>
            <a:ext cx="275548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Мы скачиваем </a:t>
            </a:r>
            <a:r>
              <a:rPr lang="ru-RU" sz="2400" dirty="0" err="1">
                <a:cs typeface="Calibri"/>
              </a:rPr>
              <a:t>nginx</a:t>
            </a:r>
            <a:r>
              <a:rPr lang="ru-RU" sz="2400" dirty="0">
                <a:cs typeface="Calibri"/>
              </a:rPr>
              <a:t> при помощи команды </a:t>
            </a:r>
            <a:r>
              <a:rPr lang="ru-RU" sz="2400" dirty="0" err="1">
                <a:cs typeface="Calibri"/>
              </a:rPr>
              <a:t>sudo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apt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download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nginx</a:t>
            </a:r>
            <a:r>
              <a:rPr lang="ru-RU" sz="2400" dirty="0">
                <a:cs typeface="Calibri"/>
              </a:rPr>
              <a:t>.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4C7691D-CF3C-BB76-B31B-D811873D6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0" y="1619250"/>
            <a:ext cx="72675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05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Подготовка стенда</vt:lpstr>
      <vt:lpstr>Подготовка стенда</vt:lpstr>
      <vt:lpstr>Подготовка стенда</vt:lpstr>
      <vt:lpstr>Подготовка стенда</vt:lpstr>
      <vt:lpstr>Подготовка стенда</vt:lpstr>
      <vt:lpstr>Подготовка стенда</vt:lpstr>
      <vt:lpstr>Подготовка стенда</vt:lpstr>
      <vt:lpstr>Подготовка стенда</vt:lpstr>
      <vt:lpstr>Действие 1: скачивание дистрибутива nginx</vt:lpstr>
      <vt:lpstr>Действие 1: скачивание дистрибутива nginx</vt:lpstr>
      <vt:lpstr>Действие 2: передача nginx в /tmp</vt:lpstr>
      <vt:lpstr>Действие 3: установка nginx</vt:lpstr>
      <vt:lpstr>Действие 4: подмена index.html</vt:lpstr>
      <vt:lpstr>Действие 4: подмена index.html</vt:lpstr>
      <vt:lpstr>Создание скриптов</vt:lpstr>
      <vt:lpstr>Перенос в репозиторий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260</cp:revision>
  <dcterms:created xsi:type="dcterms:W3CDTF">2023-04-29T14:42:17Z</dcterms:created>
  <dcterms:modified xsi:type="dcterms:W3CDTF">2023-04-29T16:09:38Z</dcterms:modified>
</cp:coreProperties>
</file>