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2"/>
  </p:notesMasterIdLst>
  <p:sldIdLst>
    <p:sldId id="256" r:id="rId2"/>
    <p:sldId id="258" r:id="rId3"/>
    <p:sldId id="259" r:id="rId4"/>
    <p:sldId id="266" r:id="rId5"/>
    <p:sldId id="262" r:id="rId6"/>
    <p:sldId id="303" r:id="rId7"/>
    <p:sldId id="304" r:id="rId8"/>
    <p:sldId id="305" r:id="rId9"/>
    <p:sldId id="263" r:id="rId10"/>
    <p:sldId id="270" r:id="rId11"/>
  </p:sldIdLst>
  <p:sldSz cx="9144000" cy="5143500" type="screen16x9"/>
  <p:notesSz cx="6858000" cy="9144000"/>
  <p:embeddedFontLst>
    <p:embeddedFont>
      <p:font typeface="Narkisim" panose="020E0502050101010101" pitchFamily="34" charset="-79"/>
      <p:regular r:id="rId13"/>
    </p:embeddedFont>
    <p:embeddedFont>
      <p:font typeface="Neucha" panose="020B0604020202020204" charset="0"/>
      <p:regular r:id="rId14"/>
    </p:embeddedFont>
    <p:embeddedFont>
      <p:font typeface="Patrick Hand" panose="020B0604020202020204" charset="0"/>
      <p:regular r:id="rId15"/>
    </p:embeddedFont>
    <p:embeddedFont>
      <p:font typeface="Proxima Nova" panose="020B0604020202020204" charset="0"/>
      <p:regular r:id="rId16"/>
      <p:bold r:id="rId17"/>
      <p:italic r:id="rId18"/>
      <p:boldItalic r:id="rId19"/>
    </p:embeddedFont>
    <p:embeddedFont>
      <p:font typeface="Proxima Nova Semibold" panose="020B0604020202020204" charset="0"/>
      <p:regular r:id="rId20"/>
      <p:bold r:id="rId21"/>
      <p:boldItalic r:id="rId22"/>
    </p:embeddedFont>
    <p:embeddedFont>
      <p:font typeface="Roboto Condensed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B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F27C3D-C4AD-4EF9-AE74-4FC065738A95}">
  <a:tblStyle styleId="{72F27C3D-C4AD-4EF9-AE74-4FC065738A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8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6" name="Google Shape;167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" name="Google Shape;1950;g8a90a90c82_0_8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1" name="Google Shape;1951;g8a90a90c82_0_8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Google Shape;1690;g80213d964f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1" name="Google Shape;1691;g80213d964f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5" name="Google Shape;1725;g84d516db96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6" name="Google Shape;1726;g84d516db96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Google Shape;1870;g8a90a90c82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1" name="Google Shape;1871;g8a90a90c82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4" name="Google Shape;1784;g84d516db96_0_1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5" name="Google Shape;1785;g84d516db96_0_1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Google Shape;1870;g8a90a90c82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1" name="Google Shape;1871;g8a90a90c82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5806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Google Shape;1870;g8a90a90c82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1" name="Google Shape;1871;g8a90a90c82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07776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Google Shape;1870;g8a90a90c82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1" name="Google Shape;1871;g8a90a90c82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5781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Google Shape;1819;g88df9164e0_0_1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0" name="Google Shape;1820;g88df9164e0_0_1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97275" y="2232950"/>
            <a:ext cx="6549300" cy="12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100"/>
              <a:buFont typeface="Neucha"/>
              <a:buNone/>
              <a:defRPr sz="7600" b="1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5200"/>
              <a:buFont typeface="Neucha"/>
              <a:buNone/>
              <a:defRPr sz="5200" b="1">
                <a:solidFill>
                  <a:srgbClr val="374957"/>
                </a:solidFill>
                <a:latin typeface="Neucha"/>
                <a:ea typeface="Neucha"/>
                <a:cs typeface="Neucha"/>
                <a:sym typeface="Neuch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5200"/>
              <a:buFont typeface="Neucha"/>
              <a:buNone/>
              <a:defRPr sz="5200" b="1">
                <a:solidFill>
                  <a:srgbClr val="374957"/>
                </a:solidFill>
                <a:latin typeface="Neucha"/>
                <a:ea typeface="Neucha"/>
                <a:cs typeface="Neucha"/>
                <a:sym typeface="Neuch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5200"/>
              <a:buFont typeface="Neucha"/>
              <a:buNone/>
              <a:defRPr sz="5200" b="1">
                <a:solidFill>
                  <a:srgbClr val="374957"/>
                </a:solidFill>
                <a:latin typeface="Neucha"/>
                <a:ea typeface="Neucha"/>
                <a:cs typeface="Neucha"/>
                <a:sym typeface="Neuch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5200"/>
              <a:buFont typeface="Neucha"/>
              <a:buNone/>
              <a:defRPr sz="5200" b="1">
                <a:solidFill>
                  <a:srgbClr val="374957"/>
                </a:solidFill>
                <a:latin typeface="Neucha"/>
                <a:ea typeface="Neucha"/>
                <a:cs typeface="Neucha"/>
                <a:sym typeface="Neuch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5200"/>
              <a:buFont typeface="Neucha"/>
              <a:buNone/>
              <a:defRPr sz="5200" b="1">
                <a:solidFill>
                  <a:srgbClr val="374957"/>
                </a:solidFill>
                <a:latin typeface="Neucha"/>
                <a:ea typeface="Neucha"/>
                <a:cs typeface="Neucha"/>
                <a:sym typeface="Neuch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5200"/>
              <a:buFont typeface="Neucha"/>
              <a:buNone/>
              <a:defRPr sz="5200" b="1">
                <a:solidFill>
                  <a:srgbClr val="374957"/>
                </a:solidFill>
                <a:latin typeface="Neucha"/>
                <a:ea typeface="Neucha"/>
                <a:cs typeface="Neucha"/>
                <a:sym typeface="Neuch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5200"/>
              <a:buFont typeface="Neucha"/>
              <a:buNone/>
              <a:defRPr sz="5200" b="1">
                <a:solidFill>
                  <a:srgbClr val="374957"/>
                </a:solidFill>
                <a:latin typeface="Neucha"/>
                <a:ea typeface="Neucha"/>
                <a:cs typeface="Neucha"/>
                <a:sym typeface="Neuch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5200"/>
              <a:buFont typeface="Neucha"/>
              <a:buNone/>
              <a:defRPr sz="5200" b="1">
                <a:solidFill>
                  <a:srgbClr val="374957"/>
                </a:solidFill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endParaRPr/>
          </a:p>
        </p:txBody>
      </p:sp>
      <p:sp>
        <p:nvSpPr>
          <p:cNvPr id="82" name="Google Shape;82;p2"/>
          <p:cNvSpPr txBox="1">
            <a:spLocks noGrp="1"/>
          </p:cNvSpPr>
          <p:nvPr>
            <p:ph type="subTitle" idx="1"/>
          </p:nvPr>
        </p:nvSpPr>
        <p:spPr>
          <a:xfrm>
            <a:off x="2104200" y="3320070"/>
            <a:ext cx="4935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trick Hand"/>
              <a:buNone/>
              <a:defRPr sz="1800" b="1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trick Hand"/>
              <a:buNone/>
              <a:defRPr sz="1800" b="1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trick Hand"/>
              <a:buNone/>
              <a:defRPr sz="1800" b="1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trick Hand"/>
              <a:buNone/>
              <a:defRPr sz="1800" b="1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trick Hand"/>
              <a:buNone/>
              <a:defRPr sz="1800" b="1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trick Hand"/>
              <a:buNone/>
              <a:defRPr sz="1800" b="1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trick Hand"/>
              <a:buNone/>
              <a:defRPr sz="1800" b="1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trick Hand"/>
              <a:buNone/>
              <a:defRPr sz="1800" b="1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98901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8"/>
          <p:cNvSpPr txBox="1">
            <a:spLocks noGrp="1"/>
          </p:cNvSpPr>
          <p:nvPr>
            <p:ph type="subTitle" idx="1"/>
          </p:nvPr>
        </p:nvSpPr>
        <p:spPr>
          <a:xfrm>
            <a:off x="871980" y="2181727"/>
            <a:ext cx="22794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94" name="Google Shape;394;p8"/>
          <p:cNvSpPr txBox="1">
            <a:spLocks noGrp="1"/>
          </p:cNvSpPr>
          <p:nvPr>
            <p:ph type="title" hasCustomPrompt="1"/>
          </p:nvPr>
        </p:nvSpPr>
        <p:spPr>
          <a:xfrm>
            <a:off x="1596968" y="1427025"/>
            <a:ext cx="8292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395" name="Google Shape;395;p8"/>
          <p:cNvSpPr txBox="1">
            <a:spLocks noGrp="1"/>
          </p:cNvSpPr>
          <p:nvPr>
            <p:ph type="ctrTitle" idx="2"/>
          </p:nvPr>
        </p:nvSpPr>
        <p:spPr>
          <a:xfrm>
            <a:off x="2377500" y="422850"/>
            <a:ext cx="4389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396" name="Google Shape;396;p8"/>
          <p:cNvSpPr txBox="1">
            <a:spLocks noGrp="1"/>
          </p:cNvSpPr>
          <p:nvPr>
            <p:ph type="subTitle" idx="3"/>
          </p:nvPr>
        </p:nvSpPr>
        <p:spPr>
          <a:xfrm>
            <a:off x="946380" y="1922291"/>
            <a:ext cx="2130600" cy="44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397" name="Google Shape;397;p8"/>
          <p:cNvSpPr txBox="1">
            <a:spLocks noGrp="1"/>
          </p:cNvSpPr>
          <p:nvPr>
            <p:ph type="subTitle" idx="4"/>
          </p:nvPr>
        </p:nvSpPr>
        <p:spPr>
          <a:xfrm>
            <a:off x="3433116" y="2184102"/>
            <a:ext cx="22794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98" name="Google Shape;398;p8"/>
          <p:cNvSpPr txBox="1">
            <a:spLocks noGrp="1"/>
          </p:cNvSpPr>
          <p:nvPr>
            <p:ph type="title" idx="5" hasCustomPrompt="1"/>
          </p:nvPr>
        </p:nvSpPr>
        <p:spPr>
          <a:xfrm>
            <a:off x="4158104" y="1429400"/>
            <a:ext cx="8292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399" name="Google Shape;399;p8"/>
          <p:cNvSpPr txBox="1">
            <a:spLocks noGrp="1"/>
          </p:cNvSpPr>
          <p:nvPr>
            <p:ph type="subTitle" idx="6"/>
          </p:nvPr>
        </p:nvSpPr>
        <p:spPr>
          <a:xfrm>
            <a:off x="3506700" y="1924666"/>
            <a:ext cx="2130600" cy="44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400" name="Google Shape;400;p8"/>
          <p:cNvSpPr txBox="1">
            <a:spLocks noGrp="1"/>
          </p:cNvSpPr>
          <p:nvPr>
            <p:ph type="subTitle" idx="7"/>
          </p:nvPr>
        </p:nvSpPr>
        <p:spPr>
          <a:xfrm>
            <a:off x="5992620" y="2184102"/>
            <a:ext cx="22794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01" name="Google Shape;401;p8"/>
          <p:cNvSpPr txBox="1">
            <a:spLocks noGrp="1"/>
          </p:cNvSpPr>
          <p:nvPr>
            <p:ph type="title" idx="8" hasCustomPrompt="1"/>
          </p:nvPr>
        </p:nvSpPr>
        <p:spPr>
          <a:xfrm>
            <a:off x="6717608" y="1429400"/>
            <a:ext cx="8292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402" name="Google Shape;402;p8"/>
          <p:cNvSpPr txBox="1">
            <a:spLocks noGrp="1"/>
          </p:cNvSpPr>
          <p:nvPr>
            <p:ph type="subTitle" idx="9"/>
          </p:nvPr>
        </p:nvSpPr>
        <p:spPr>
          <a:xfrm>
            <a:off x="6067020" y="1924675"/>
            <a:ext cx="2130600" cy="44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403" name="Google Shape;403;p8"/>
          <p:cNvSpPr txBox="1">
            <a:spLocks noGrp="1"/>
          </p:cNvSpPr>
          <p:nvPr>
            <p:ph type="subTitle" idx="13"/>
          </p:nvPr>
        </p:nvSpPr>
        <p:spPr>
          <a:xfrm>
            <a:off x="2152140" y="3899550"/>
            <a:ext cx="22794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04" name="Google Shape;404;p8"/>
          <p:cNvSpPr txBox="1">
            <a:spLocks noGrp="1"/>
          </p:cNvSpPr>
          <p:nvPr>
            <p:ph type="title" idx="14" hasCustomPrompt="1"/>
          </p:nvPr>
        </p:nvSpPr>
        <p:spPr>
          <a:xfrm>
            <a:off x="2877128" y="3144848"/>
            <a:ext cx="8292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405" name="Google Shape;405;p8"/>
          <p:cNvSpPr txBox="1">
            <a:spLocks noGrp="1"/>
          </p:cNvSpPr>
          <p:nvPr>
            <p:ph type="subTitle" idx="15"/>
          </p:nvPr>
        </p:nvSpPr>
        <p:spPr>
          <a:xfrm>
            <a:off x="2226540" y="3640114"/>
            <a:ext cx="2130600" cy="44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406" name="Google Shape;406;p8"/>
          <p:cNvSpPr txBox="1">
            <a:spLocks noGrp="1"/>
          </p:cNvSpPr>
          <p:nvPr>
            <p:ph type="subTitle" idx="16"/>
          </p:nvPr>
        </p:nvSpPr>
        <p:spPr>
          <a:xfrm>
            <a:off x="4712460" y="3901925"/>
            <a:ext cx="22794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07" name="Google Shape;407;p8"/>
          <p:cNvSpPr txBox="1">
            <a:spLocks noGrp="1"/>
          </p:cNvSpPr>
          <p:nvPr>
            <p:ph type="title" idx="17" hasCustomPrompt="1"/>
          </p:nvPr>
        </p:nvSpPr>
        <p:spPr>
          <a:xfrm>
            <a:off x="5437448" y="3147223"/>
            <a:ext cx="8292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408" name="Google Shape;408;p8"/>
          <p:cNvSpPr txBox="1">
            <a:spLocks noGrp="1"/>
          </p:cNvSpPr>
          <p:nvPr>
            <p:ph type="subTitle" idx="18"/>
          </p:nvPr>
        </p:nvSpPr>
        <p:spPr>
          <a:xfrm>
            <a:off x="4786860" y="3642489"/>
            <a:ext cx="2130600" cy="44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7344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16"/>
          <p:cNvSpPr txBox="1">
            <a:spLocks noGrp="1"/>
          </p:cNvSpPr>
          <p:nvPr>
            <p:ph type="subTitle" idx="1"/>
          </p:nvPr>
        </p:nvSpPr>
        <p:spPr>
          <a:xfrm>
            <a:off x="1154149" y="2241096"/>
            <a:ext cx="3054000" cy="14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35" name="Google Shape;835;p16"/>
          <p:cNvSpPr txBox="1">
            <a:spLocks noGrp="1"/>
          </p:cNvSpPr>
          <p:nvPr>
            <p:ph type="ctrTitle"/>
          </p:nvPr>
        </p:nvSpPr>
        <p:spPr>
          <a:xfrm>
            <a:off x="1220742" y="1706058"/>
            <a:ext cx="29169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3556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21"/>
          <p:cNvSpPr txBox="1">
            <a:spLocks noGrp="1"/>
          </p:cNvSpPr>
          <p:nvPr>
            <p:ph type="ctrTitle"/>
          </p:nvPr>
        </p:nvSpPr>
        <p:spPr>
          <a:xfrm>
            <a:off x="2377500" y="422850"/>
            <a:ext cx="4389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65563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14"/>
          <p:cNvSpPr txBox="1">
            <a:spLocks noGrp="1"/>
          </p:cNvSpPr>
          <p:nvPr>
            <p:ph type="ctrTitle"/>
          </p:nvPr>
        </p:nvSpPr>
        <p:spPr>
          <a:xfrm>
            <a:off x="720000" y="422850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0418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15"/>
          <p:cNvSpPr txBox="1">
            <a:spLocks noGrp="1"/>
          </p:cNvSpPr>
          <p:nvPr>
            <p:ph type="ctrTitle"/>
          </p:nvPr>
        </p:nvSpPr>
        <p:spPr>
          <a:xfrm>
            <a:off x="720000" y="422850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1559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22"/>
          <p:cNvSpPr txBox="1">
            <a:spLocks noGrp="1"/>
          </p:cNvSpPr>
          <p:nvPr>
            <p:ph type="subTitle" idx="1"/>
          </p:nvPr>
        </p:nvSpPr>
        <p:spPr>
          <a:xfrm>
            <a:off x="3468150" y="3381500"/>
            <a:ext cx="2207700" cy="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173" name="Google Shape;1173;p22"/>
          <p:cNvSpPr txBox="1">
            <a:spLocks noGrp="1"/>
          </p:cNvSpPr>
          <p:nvPr>
            <p:ph type="ctrTitle"/>
          </p:nvPr>
        </p:nvSpPr>
        <p:spPr>
          <a:xfrm>
            <a:off x="1374900" y="1728450"/>
            <a:ext cx="6394200" cy="16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03987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EB4B4"/>
        </a:solidFill>
        <a:effectLst/>
      </p:bgPr>
    </p:bg>
    <p:spTree>
      <p:nvGrpSpPr>
        <p:cNvPr id="1" name="Shape 1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" name="Google Shape;1671;p30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672" name="Google Shape;1672;p30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82" r:id="rId3"/>
    <p:sldLayoutId id="2147483685" r:id="rId4"/>
    <p:sldLayoutId id="2147483686" r:id="rId5"/>
    <p:sldLayoutId id="2147483689" r:id="rId6"/>
    <p:sldLayoutId id="2147483692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Google Shape;1678;p32"/>
          <p:cNvSpPr txBox="1">
            <a:spLocks noGrp="1"/>
          </p:cNvSpPr>
          <p:nvPr>
            <p:ph type="ctrTitle"/>
          </p:nvPr>
        </p:nvSpPr>
        <p:spPr>
          <a:xfrm>
            <a:off x="91440" y="913151"/>
            <a:ext cx="8595360" cy="12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/>
              <a:t>Heart disease prediction using different machine learning techniques</a:t>
            </a:r>
          </a:p>
        </p:txBody>
      </p:sp>
      <p:sp>
        <p:nvSpPr>
          <p:cNvPr id="1679" name="Google Shape;1679;p32"/>
          <p:cNvSpPr txBox="1">
            <a:spLocks noGrp="1"/>
          </p:cNvSpPr>
          <p:nvPr>
            <p:ph type="subTitle" idx="1"/>
          </p:nvPr>
        </p:nvSpPr>
        <p:spPr>
          <a:xfrm>
            <a:off x="1829880" y="3805447"/>
            <a:ext cx="4935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Banan</a:t>
            </a:r>
            <a:r>
              <a:rPr lang="en-GB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Aldossary:T5012</a:t>
            </a:r>
          </a:p>
        </p:txBody>
      </p:sp>
      <p:grpSp>
        <p:nvGrpSpPr>
          <p:cNvPr id="1680" name="Google Shape;1680;p32"/>
          <p:cNvGrpSpPr/>
          <p:nvPr/>
        </p:nvGrpSpPr>
        <p:grpSpPr>
          <a:xfrm>
            <a:off x="3548329" y="2200451"/>
            <a:ext cx="1327215" cy="1147186"/>
            <a:chOff x="4447325" y="3140175"/>
            <a:chExt cx="249425" cy="215600"/>
          </a:xfrm>
        </p:grpSpPr>
        <p:sp>
          <p:nvSpPr>
            <p:cNvPr id="1681" name="Google Shape;1681;p32"/>
            <p:cNvSpPr/>
            <p:nvPr/>
          </p:nvSpPr>
          <p:spPr>
            <a:xfrm>
              <a:off x="4450525" y="3145250"/>
              <a:ext cx="213350" cy="123275"/>
            </a:xfrm>
            <a:custGeom>
              <a:avLst/>
              <a:gdLst/>
              <a:ahLst/>
              <a:cxnLst/>
              <a:rect l="l" t="t" r="r" b="b"/>
              <a:pathLst>
                <a:path w="8534" h="4931" extrusionOk="0">
                  <a:moveTo>
                    <a:pt x="6609" y="0"/>
                  </a:moveTo>
                  <a:cubicBezTo>
                    <a:pt x="5659" y="0"/>
                    <a:pt x="4863" y="1009"/>
                    <a:pt x="4702" y="1904"/>
                  </a:cubicBezTo>
                  <a:lnTo>
                    <a:pt x="4702" y="1881"/>
                  </a:lnTo>
                  <a:cubicBezTo>
                    <a:pt x="4330" y="941"/>
                    <a:pt x="3365" y="33"/>
                    <a:pt x="2365" y="33"/>
                  </a:cubicBezTo>
                  <a:cubicBezTo>
                    <a:pt x="1994" y="33"/>
                    <a:pt x="1618" y="158"/>
                    <a:pt x="1266" y="453"/>
                  </a:cubicBezTo>
                  <a:cubicBezTo>
                    <a:pt x="59" y="1452"/>
                    <a:pt x="1" y="3936"/>
                    <a:pt x="1231" y="4911"/>
                  </a:cubicBezTo>
                  <a:cubicBezTo>
                    <a:pt x="1248" y="4925"/>
                    <a:pt x="1266" y="4931"/>
                    <a:pt x="1284" y="4931"/>
                  </a:cubicBezTo>
                  <a:cubicBezTo>
                    <a:pt x="1344" y="4931"/>
                    <a:pt x="1403" y="4869"/>
                    <a:pt x="1394" y="4807"/>
                  </a:cubicBezTo>
                  <a:cubicBezTo>
                    <a:pt x="1231" y="4064"/>
                    <a:pt x="778" y="3495"/>
                    <a:pt x="790" y="2682"/>
                  </a:cubicBezTo>
                  <a:cubicBezTo>
                    <a:pt x="813" y="2171"/>
                    <a:pt x="941" y="1626"/>
                    <a:pt x="1196" y="1185"/>
                  </a:cubicBezTo>
                  <a:cubicBezTo>
                    <a:pt x="1491" y="698"/>
                    <a:pt x="1940" y="478"/>
                    <a:pt x="2416" y="478"/>
                  </a:cubicBezTo>
                  <a:cubicBezTo>
                    <a:pt x="2746" y="478"/>
                    <a:pt x="3089" y="584"/>
                    <a:pt x="3402" y="778"/>
                  </a:cubicBezTo>
                  <a:cubicBezTo>
                    <a:pt x="3890" y="1092"/>
                    <a:pt x="4145" y="1591"/>
                    <a:pt x="4563" y="1962"/>
                  </a:cubicBezTo>
                  <a:cubicBezTo>
                    <a:pt x="4575" y="1971"/>
                    <a:pt x="4592" y="1975"/>
                    <a:pt x="4609" y="1975"/>
                  </a:cubicBezTo>
                  <a:cubicBezTo>
                    <a:pt x="4640" y="1975"/>
                    <a:pt x="4672" y="1962"/>
                    <a:pt x="4679" y="1939"/>
                  </a:cubicBezTo>
                  <a:cubicBezTo>
                    <a:pt x="4679" y="1978"/>
                    <a:pt x="4722" y="2012"/>
                    <a:pt x="4763" y="2012"/>
                  </a:cubicBezTo>
                  <a:cubicBezTo>
                    <a:pt x="4783" y="2012"/>
                    <a:pt x="4803" y="2005"/>
                    <a:pt x="4818" y="1986"/>
                  </a:cubicBezTo>
                  <a:cubicBezTo>
                    <a:pt x="5326" y="1423"/>
                    <a:pt x="5665" y="421"/>
                    <a:pt x="6553" y="421"/>
                  </a:cubicBezTo>
                  <a:cubicBezTo>
                    <a:pt x="6600" y="421"/>
                    <a:pt x="6649" y="424"/>
                    <a:pt x="6699" y="430"/>
                  </a:cubicBezTo>
                  <a:cubicBezTo>
                    <a:pt x="7779" y="546"/>
                    <a:pt x="7779" y="1614"/>
                    <a:pt x="7999" y="2392"/>
                  </a:cubicBezTo>
                  <a:cubicBezTo>
                    <a:pt x="8010" y="2438"/>
                    <a:pt x="8040" y="2457"/>
                    <a:pt x="8074" y="2457"/>
                  </a:cubicBezTo>
                  <a:cubicBezTo>
                    <a:pt x="8117" y="2457"/>
                    <a:pt x="8166" y="2426"/>
                    <a:pt x="8185" y="2380"/>
                  </a:cubicBezTo>
                  <a:cubicBezTo>
                    <a:pt x="8533" y="1301"/>
                    <a:pt x="7825" y="24"/>
                    <a:pt x="6641" y="1"/>
                  </a:cubicBezTo>
                  <a:cubicBezTo>
                    <a:pt x="6630" y="0"/>
                    <a:pt x="6620" y="0"/>
                    <a:pt x="66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2"/>
            <p:cNvSpPr/>
            <p:nvPr/>
          </p:nvSpPr>
          <p:spPr>
            <a:xfrm>
              <a:off x="4447325" y="3140175"/>
              <a:ext cx="249425" cy="215600"/>
            </a:xfrm>
            <a:custGeom>
              <a:avLst/>
              <a:gdLst/>
              <a:ahLst/>
              <a:cxnLst/>
              <a:rect l="l" t="t" r="r" b="b"/>
              <a:pathLst>
                <a:path w="9977" h="8624" extrusionOk="0">
                  <a:moveTo>
                    <a:pt x="6855" y="309"/>
                  </a:moveTo>
                  <a:cubicBezTo>
                    <a:pt x="8143" y="309"/>
                    <a:pt x="8260" y="2113"/>
                    <a:pt x="8151" y="3106"/>
                  </a:cubicBezTo>
                  <a:cubicBezTo>
                    <a:pt x="8139" y="3245"/>
                    <a:pt x="8104" y="3396"/>
                    <a:pt x="8081" y="3535"/>
                  </a:cubicBezTo>
                  <a:cubicBezTo>
                    <a:pt x="7733" y="3570"/>
                    <a:pt x="7384" y="3593"/>
                    <a:pt x="7036" y="3686"/>
                  </a:cubicBezTo>
                  <a:cubicBezTo>
                    <a:pt x="6978" y="3698"/>
                    <a:pt x="6932" y="3744"/>
                    <a:pt x="6932" y="3802"/>
                  </a:cubicBezTo>
                  <a:cubicBezTo>
                    <a:pt x="6920" y="4151"/>
                    <a:pt x="6874" y="4685"/>
                    <a:pt x="6757" y="5091"/>
                  </a:cubicBezTo>
                  <a:cubicBezTo>
                    <a:pt x="6653" y="4545"/>
                    <a:pt x="6641" y="3976"/>
                    <a:pt x="6525" y="3442"/>
                  </a:cubicBezTo>
                  <a:cubicBezTo>
                    <a:pt x="6444" y="3048"/>
                    <a:pt x="6444" y="2549"/>
                    <a:pt x="6235" y="2189"/>
                  </a:cubicBezTo>
                  <a:cubicBezTo>
                    <a:pt x="6212" y="2147"/>
                    <a:pt x="6172" y="2127"/>
                    <a:pt x="6131" y="2127"/>
                  </a:cubicBezTo>
                  <a:cubicBezTo>
                    <a:pt x="6071" y="2127"/>
                    <a:pt x="6010" y="2170"/>
                    <a:pt x="6003" y="2247"/>
                  </a:cubicBezTo>
                  <a:cubicBezTo>
                    <a:pt x="5933" y="2932"/>
                    <a:pt x="5817" y="3628"/>
                    <a:pt x="5806" y="4313"/>
                  </a:cubicBezTo>
                  <a:cubicBezTo>
                    <a:pt x="5652" y="4272"/>
                    <a:pt x="5420" y="4245"/>
                    <a:pt x="5185" y="4245"/>
                  </a:cubicBezTo>
                  <a:cubicBezTo>
                    <a:pt x="4887" y="4245"/>
                    <a:pt x="4585" y="4289"/>
                    <a:pt x="4436" y="4406"/>
                  </a:cubicBezTo>
                  <a:cubicBezTo>
                    <a:pt x="4273" y="4534"/>
                    <a:pt x="4308" y="4743"/>
                    <a:pt x="4273" y="4928"/>
                  </a:cubicBezTo>
                  <a:cubicBezTo>
                    <a:pt x="4250" y="5207"/>
                    <a:pt x="4250" y="5474"/>
                    <a:pt x="4238" y="5741"/>
                  </a:cubicBezTo>
                  <a:cubicBezTo>
                    <a:pt x="3855" y="4557"/>
                    <a:pt x="3600" y="3303"/>
                    <a:pt x="3205" y="2131"/>
                  </a:cubicBezTo>
                  <a:cubicBezTo>
                    <a:pt x="3180" y="2062"/>
                    <a:pt x="3114" y="2020"/>
                    <a:pt x="3051" y="2020"/>
                  </a:cubicBezTo>
                  <a:cubicBezTo>
                    <a:pt x="2998" y="2020"/>
                    <a:pt x="2948" y="2050"/>
                    <a:pt x="2926" y="2119"/>
                  </a:cubicBezTo>
                  <a:cubicBezTo>
                    <a:pt x="2694" y="2804"/>
                    <a:pt x="2694" y="3698"/>
                    <a:pt x="2764" y="4487"/>
                  </a:cubicBezTo>
                  <a:cubicBezTo>
                    <a:pt x="2520" y="4081"/>
                    <a:pt x="2265" y="3698"/>
                    <a:pt x="1882" y="3408"/>
                  </a:cubicBezTo>
                  <a:cubicBezTo>
                    <a:pt x="1865" y="3394"/>
                    <a:pt x="1847" y="3389"/>
                    <a:pt x="1831" y="3389"/>
                  </a:cubicBezTo>
                  <a:cubicBezTo>
                    <a:pt x="1789" y="3389"/>
                    <a:pt x="1751" y="3424"/>
                    <a:pt x="1742" y="3466"/>
                  </a:cubicBezTo>
                  <a:cubicBezTo>
                    <a:pt x="1638" y="3791"/>
                    <a:pt x="1707" y="4290"/>
                    <a:pt x="1464" y="4511"/>
                  </a:cubicBezTo>
                  <a:cubicBezTo>
                    <a:pt x="1406" y="4557"/>
                    <a:pt x="1313" y="4603"/>
                    <a:pt x="1220" y="4627"/>
                  </a:cubicBezTo>
                  <a:cubicBezTo>
                    <a:pt x="1046" y="4348"/>
                    <a:pt x="895" y="4058"/>
                    <a:pt x="790" y="3744"/>
                  </a:cubicBezTo>
                  <a:cubicBezTo>
                    <a:pt x="430" y="2583"/>
                    <a:pt x="535" y="1121"/>
                    <a:pt x="1754" y="517"/>
                  </a:cubicBezTo>
                  <a:cubicBezTo>
                    <a:pt x="1956" y="419"/>
                    <a:pt x="2164" y="375"/>
                    <a:pt x="2371" y="375"/>
                  </a:cubicBezTo>
                  <a:cubicBezTo>
                    <a:pt x="3409" y="375"/>
                    <a:pt x="4437" y="1480"/>
                    <a:pt x="4796" y="2351"/>
                  </a:cubicBezTo>
                  <a:cubicBezTo>
                    <a:pt x="4797" y="2355"/>
                    <a:pt x="4799" y="2357"/>
                    <a:pt x="4802" y="2357"/>
                  </a:cubicBezTo>
                  <a:cubicBezTo>
                    <a:pt x="4883" y="2357"/>
                    <a:pt x="5449" y="1004"/>
                    <a:pt x="5875" y="656"/>
                  </a:cubicBezTo>
                  <a:cubicBezTo>
                    <a:pt x="6073" y="494"/>
                    <a:pt x="6305" y="378"/>
                    <a:pt x="6595" y="331"/>
                  </a:cubicBezTo>
                  <a:cubicBezTo>
                    <a:pt x="6687" y="316"/>
                    <a:pt x="6773" y="309"/>
                    <a:pt x="6855" y="309"/>
                  </a:cubicBezTo>
                  <a:close/>
                  <a:moveTo>
                    <a:pt x="3101" y="2676"/>
                  </a:moveTo>
                  <a:cubicBezTo>
                    <a:pt x="3530" y="3942"/>
                    <a:pt x="3716" y="5323"/>
                    <a:pt x="4203" y="6554"/>
                  </a:cubicBezTo>
                  <a:cubicBezTo>
                    <a:pt x="4225" y="6610"/>
                    <a:pt x="4266" y="6632"/>
                    <a:pt x="4310" y="6632"/>
                  </a:cubicBezTo>
                  <a:cubicBezTo>
                    <a:pt x="4384" y="6632"/>
                    <a:pt x="4468" y="6569"/>
                    <a:pt x="4482" y="6496"/>
                  </a:cubicBezTo>
                  <a:cubicBezTo>
                    <a:pt x="4505" y="6229"/>
                    <a:pt x="4517" y="5938"/>
                    <a:pt x="4540" y="5660"/>
                  </a:cubicBezTo>
                  <a:cubicBezTo>
                    <a:pt x="4552" y="5451"/>
                    <a:pt x="4494" y="5033"/>
                    <a:pt x="4587" y="4847"/>
                  </a:cubicBezTo>
                  <a:cubicBezTo>
                    <a:pt x="4683" y="4629"/>
                    <a:pt x="5107" y="4542"/>
                    <a:pt x="5450" y="4542"/>
                  </a:cubicBezTo>
                  <a:cubicBezTo>
                    <a:pt x="5563" y="4542"/>
                    <a:pt x="5667" y="4551"/>
                    <a:pt x="5747" y="4569"/>
                  </a:cubicBezTo>
                  <a:cubicBezTo>
                    <a:pt x="5757" y="4571"/>
                    <a:pt x="5767" y="4572"/>
                    <a:pt x="5776" y="4572"/>
                  </a:cubicBezTo>
                  <a:cubicBezTo>
                    <a:pt x="5821" y="4572"/>
                    <a:pt x="5858" y="4549"/>
                    <a:pt x="5887" y="4511"/>
                  </a:cubicBezTo>
                  <a:cubicBezTo>
                    <a:pt x="5898" y="4511"/>
                    <a:pt x="5898" y="4499"/>
                    <a:pt x="5898" y="4499"/>
                  </a:cubicBezTo>
                  <a:cubicBezTo>
                    <a:pt x="6131" y="4046"/>
                    <a:pt x="6177" y="3466"/>
                    <a:pt x="6189" y="2920"/>
                  </a:cubicBezTo>
                  <a:cubicBezTo>
                    <a:pt x="6235" y="3210"/>
                    <a:pt x="6258" y="3501"/>
                    <a:pt x="6305" y="3733"/>
                  </a:cubicBezTo>
                  <a:cubicBezTo>
                    <a:pt x="6421" y="4290"/>
                    <a:pt x="6479" y="4894"/>
                    <a:pt x="6641" y="5439"/>
                  </a:cubicBezTo>
                  <a:cubicBezTo>
                    <a:pt x="6653" y="5486"/>
                    <a:pt x="6685" y="5509"/>
                    <a:pt x="6718" y="5509"/>
                  </a:cubicBezTo>
                  <a:cubicBezTo>
                    <a:pt x="6752" y="5509"/>
                    <a:pt x="6787" y="5486"/>
                    <a:pt x="6804" y="5439"/>
                  </a:cubicBezTo>
                  <a:cubicBezTo>
                    <a:pt x="6978" y="5045"/>
                    <a:pt x="6955" y="4104"/>
                    <a:pt x="7303" y="3872"/>
                  </a:cubicBezTo>
                  <a:cubicBezTo>
                    <a:pt x="7466" y="3768"/>
                    <a:pt x="7733" y="3756"/>
                    <a:pt x="8000" y="3756"/>
                  </a:cubicBezTo>
                  <a:cubicBezTo>
                    <a:pt x="7814" y="4615"/>
                    <a:pt x="7396" y="5404"/>
                    <a:pt x="6908" y="6113"/>
                  </a:cubicBezTo>
                  <a:cubicBezTo>
                    <a:pt x="6386" y="6844"/>
                    <a:pt x="5678" y="7471"/>
                    <a:pt x="5167" y="8202"/>
                  </a:cubicBezTo>
                  <a:cubicBezTo>
                    <a:pt x="4436" y="7575"/>
                    <a:pt x="3716" y="6948"/>
                    <a:pt x="2950" y="6356"/>
                  </a:cubicBezTo>
                  <a:cubicBezTo>
                    <a:pt x="2369" y="5892"/>
                    <a:pt x="1777" y="5393"/>
                    <a:pt x="1348" y="4801"/>
                  </a:cubicBezTo>
                  <a:cubicBezTo>
                    <a:pt x="1429" y="4789"/>
                    <a:pt x="1499" y="4754"/>
                    <a:pt x="1568" y="4708"/>
                  </a:cubicBezTo>
                  <a:cubicBezTo>
                    <a:pt x="1870" y="4476"/>
                    <a:pt x="1754" y="4000"/>
                    <a:pt x="1858" y="3651"/>
                  </a:cubicBezTo>
                  <a:lnTo>
                    <a:pt x="1858" y="3651"/>
                  </a:lnTo>
                  <a:cubicBezTo>
                    <a:pt x="2207" y="4046"/>
                    <a:pt x="2450" y="4511"/>
                    <a:pt x="2741" y="4963"/>
                  </a:cubicBezTo>
                  <a:cubicBezTo>
                    <a:pt x="2764" y="4998"/>
                    <a:pt x="2810" y="5021"/>
                    <a:pt x="2857" y="5021"/>
                  </a:cubicBezTo>
                  <a:cubicBezTo>
                    <a:pt x="2865" y="5024"/>
                    <a:pt x="2875" y="5026"/>
                    <a:pt x="2884" y="5026"/>
                  </a:cubicBezTo>
                  <a:cubicBezTo>
                    <a:pt x="2916" y="5026"/>
                    <a:pt x="2950" y="5010"/>
                    <a:pt x="2950" y="4975"/>
                  </a:cubicBezTo>
                  <a:cubicBezTo>
                    <a:pt x="2984" y="4940"/>
                    <a:pt x="2996" y="4905"/>
                    <a:pt x="2984" y="4859"/>
                  </a:cubicBezTo>
                  <a:cubicBezTo>
                    <a:pt x="3101" y="4151"/>
                    <a:pt x="3031" y="3408"/>
                    <a:pt x="3101" y="2676"/>
                  </a:cubicBezTo>
                  <a:close/>
                  <a:moveTo>
                    <a:pt x="2364" y="0"/>
                  </a:moveTo>
                  <a:cubicBezTo>
                    <a:pt x="1325" y="0"/>
                    <a:pt x="472" y="919"/>
                    <a:pt x="268" y="1898"/>
                  </a:cubicBezTo>
                  <a:cubicBezTo>
                    <a:pt x="59" y="2955"/>
                    <a:pt x="303" y="3872"/>
                    <a:pt x="814" y="4685"/>
                  </a:cubicBezTo>
                  <a:cubicBezTo>
                    <a:pt x="535" y="4731"/>
                    <a:pt x="256" y="4743"/>
                    <a:pt x="82" y="4789"/>
                  </a:cubicBezTo>
                  <a:cubicBezTo>
                    <a:pt x="1" y="4801"/>
                    <a:pt x="24" y="4917"/>
                    <a:pt x="94" y="4917"/>
                  </a:cubicBezTo>
                  <a:cubicBezTo>
                    <a:pt x="148" y="4926"/>
                    <a:pt x="202" y="4930"/>
                    <a:pt x="256" y="4930"/>
                  </a:cubicBezTo>
                  <a:cubicBezTo>
                    <a:pt x="477" y="4930"/>
                    <a:pt x="692" y="4866"/>
                    <a:pt x="906" y="4847"/>
                  </a:cubicBezTo>
                  <a:cubicBezTo>
                    <a:pt x="1893" y="6322"/>
                    <a:pt x="5028" y="8609"/>
                    <a:pt x="5063" y="8620"/>
                  </a:cubicBezTo>
                  <a:cubicBezTo>
                    <a:pt x="5066" y="8622"/>
                    <a:pt x="5071" y="8623"/>
                    <a:pt x="5076" y="8623"/>
                  </a:cubicBezTo>
                  <a:cubicBezTo>
                    <a:pt x="5258" y="8623"/>
                    <a:pt x="6222" y="7469"/>
                    <a:pt x="6583" y="6995"/>
                  </a:cubicBezTo>
                  <a:cubicBezTo>
                    <a:pt x="6990" y="6438"/>
                    <a:pt x="7384" y="5857"/>
                    <a:pt x="7675" y="5242"/>
                  </a:cubicBezTo>
                  <a:cubicBezTo>
                    <a:pt x="7884" y="4778"/>
                    <a:pt x="8093" y="4278"/>
                    <a:pt x="8243" y="3791"/>
                  </a:cubicBezTo>
                  <a:cubicBezTo>
                    <a:pt x="8383" y="3791"/>
                    <a:pt x="8534" y="3802"/>
                    <a:pt x="8650" y="3802"/>
                  </a:cubicBezTo>
                  <a:cubicBezTo>
                    <a:pt x="9033" y="3791"/>
                    <a:pt x="9404" y="3756"/>
                    <a:pt x="9788" y="3698"/>
                  </a:cubicBezTo>
                  <a:cubicBezTo>
                    <a:pt x="9977" y="3653"/>
                    <a:pt x="9910" y="3406"/>
                    <a:pt x="9751" y="3406"/>
                  </a:cubicBezTo>
                  <a:cubicBezTo>
                    <a:pt x="9744" y="3406"/>
                    <a:pt x="9737" y="3407"/>
                    <a:pt x="9729" y="3408"/>
                  </a:cubicBezTo>
                  <a:cubicBezTo>
                    <a:pt x="9265" y="3477"/>
                    <a:pt x="8789" y="3501"/>
                    <a:pt x="8325" y="3524"/>
                  </a:cubicBezTo>
                  <a:cubicBezTo>
                    <a:pt x="8499" y="2816"/>
                    <a:pt x="8557" y="2084"/>
                    <a:pt x="8325" y="1364"/>
                  </a:cubicBezTo>
                  <a:cubicBezTo>
                    <a:pt x="8103" y="629"/>
                    <a:pt x="7654" y="33"/>
                    <a:pt x="6901" y="33"/>
                  </a:cubicBezTo>
                  <a:cubicBezTo>
                    <a:pt x="6787" y="33"/>
                    <a:pt x="6666" y="47"/>
                    <a:pt x="6537" y="76"/>
                  </a:cubicBezTo>
                  <a:cubicBezTo>
                    <a:pt x="5678" y="262"/>
                    <a:pt x="5097" y="1121"/>
                    <a:pt x="4796" y="1898"/>
                  </a:cubicBezTo>
                  <a:cubicBezTo>
                    <a:pt x="4470" y="1028"/>
                    <a:pt x="3495" y="145"/>
                    <a:pt x="2613" y="18"/>
                  </a:cubicBezTo>
                  <a:cubicBezTo>
                    <a:pt x="2529" y="6"/>
                    <a:pt x="2446" y="0"/>
                    <a:pt x="2364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" name="Google Shape;1954;p4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b="1" dirty="0">
                <a:latin typeface="Neucha"/>
                <a:ea typeface="Neucha"/>
                <a:cs typeface="Neucha"/>
                <a:sym typeface="Neucha"/>
              </a:rPr>
              <a:t>Questions </a:t>
            </a:r>
            <a:r>
              <a:rPr lang="en-GB" sz="4800" b="1" dirty="0">
                <a:latin typeface="Neucha"/>
                <a:ea typeface="Neucha"/>
                <a:cs typeface="Neucha"/>
                <a:sym typeface="Neucha"/>
              </a:rPr>
              <a:t>?</a:t>
            </a:r>
            <a:endParaRPr sz="3000" b="1" dirty="0">
              <a:latin typeface="Neucha"/>
              <a:ea typeface="Neucha"/>
              <a:cs typeface="Neucha"/>
              <a:sym typeface="Neuch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" name="Google Shape;1710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693" name="Google Shape;1693;p34"/>
          <p:cNvSpPr txBox="1">
            <a:spLocks noGrp="1"/>
          </p:cNvSpPr>
          <p:nvPr>
            <p:ph type="ctr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Table of Contents</a:t>
            </a:r>
            <a:endParaRPr sz="4000"/>
          </a:p>
        </p:txBody>
      </p:sp>
      <p:sp>
        <p:nvSpPr>
          <p:cNvPr id="1711" name="Google Shape;1711;p34"/>
          <p:cNvSpPr txBox="1">
            <a:spLocks noGrp="1"/>
          </p:cNvSpPr>
          <p:nvPr>
            <p:ph type="subTitle" idx="3"/>
          </p:nvPr>
        </p:nvSpPr>
        <p:spPr>
          <a:xfrm>
            <a:off x="946380" y="1933060"/>
            <a:ext cx="2231160" cy="44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Problem Statement</a:t>
            </a:r>
            <a:endParaRPr dirty="0"/>
          </a:p>
        </p:txBody>
      </p:sp>
      <p:sp>
        <p:nvSpPr>
          <p:cNvPr id="1713" name="Google Shape;1713;p34"/>
          <p:cNvSpPr txBox="1">
            <a:spLocks noGrp="1"/>
          </p:cNvSpPr>
          <p:nvPr>
            <p:ph type="title" idx="5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714" name="Google Shape;1714;p34"/>
          <p:cNvSpPr txBox="1">
            <a:spLocks noGrp="1"/>
          </p:cNvSpPr>
          <p:nvPr>
            <p:ph type="subTitle" idx="6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</a:t>
            </a:r>
            <a:endParaRPr dirty="0"/>
          </a:p>
        </p:txBody>
      </p:sp>
      <p:sp>
        <p:nvSpPr>
          <p:cNvPr id="1716" name="Google Shape;1716;p34"/>
          <p:cNvSpPr txBox="1">
            <a:spLocks noGrp="1"/>
          </p:cNvSpPr>
          <p:nvPr>
            <p:ph type="title" idx="8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717" name="Google Shape;1717;p34"/>
          <p:cNvSpPr txBox="1">
            <a:spLocks noGrp="1"/>
          </p:cNvSpPr>
          <p:nvPr>
            <p:ph type="subTitle" idx="9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EDA</a:t>
            </a:r>
            <a:endParaRPr dirty="0"/>
          </a:p>
        </p:txBody>
      </p:sp>
      <p:sp>
        <p:nvSpPr>
          <p:cNvPr id="1719" name="Google Shape;1719;p34"/>
          <p:cNvSpPr txBox="1">
            <a:spLocks noGrp="1"/>
          </p:cNvSpPr>
          <p:nvPr>
            <p:ph type="title" idx="1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720" name="Google Shape;1720;p34"/>
          <p:cNvSpPr txBox="1">
            <a:spLocks noGrp="1"/>
          </p:cNvSpPr>
          <p:nvPr>
            <p:ph type="subTitle" idx="15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Modelling </a:t>
            </a:r>
            <a:endParaRPr dirty="0"/>
          </a:p>
        </p:txBody>
      </p:sp>
      <p:sp>
        <p:nvSpPr>
          <p:cNvPr id="1722" name="Google Shape;1722;p34"/>
          <p:cNvSpPr txBox="1">
            <a:spLocks noGrp="1"/>
          </p:cNvSpPr>
          <p:nvPr>
            <p:ph type="title" idx="17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1723" name="Google Shape;1723;p34"/>
          <p:cNvSpPr txBox="1">
            <a:spLocks noGrp="1"/>
          </p:cNvSpPr>
          <p:nvPr>
            <p:ph type="subTitle" idx="18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Conclusion</a:t>
            </a:r>
            <a:r>
              <a:rPr lang="en" dirty="0"/>
              <a:t> </a:t>
            </a:r>
            <a:endParaRPr dirty="0"/>
          </a:p>
        </p:txBody>
      </p:sp>
      <p:grpSp>
        <p:nvGrpSpPr>
          <p:cNvPr id="1694" name="Google Shape;1694;p34"/>
          <p:cNvGrpSpPr/>
          <p:nvPr/>
        </p:nvGrpSpPr>
        <p:grpSpPr>
          <a:xfrm>
            <a:off x="5507515" y="3071732"/>
            <a:ext cx="689289" cy="603816"/>
            <a:chOff x="2768600" y="1372700"/>
            <a:chExt cx="794203" cy="627015"/>
          </a:xfrm>
        </p:grpSpPr>
        <p:sp>
          <p:nvSpPr>
            <p:cNvPr id="1695" name="Google Shape;1695;p34"/>
            <p:cNvSpPr/>
            <p:nvPr/>
          </p:nvSpPr>
          <p:spPr>
            <a:xfrm>
              <a:off x="2768600" y="1372700"/>
              <a:ext cx="794203" cy="627015"/>
            </a:xfrm>
            <a:custGeom>
              <a:avLst/>
              <a:gdLst/>
              <a:ahLst/>
              <a:cxnLst/>
              <a:rect l="l" t="t" r="r" b="b"/>
              <a:pathLst>
                <a:path w="89842" h="64112" extrusionOk="0">
                  <a:moveTo>
                    <a:pt x="19416" y="8720"/>
                  </a:moveTo>
                  <a:lnTo>
                    <a:pt x="19416" y="8720"/>
                  </a:lnTo>
                  <a:cubicBezTo>
                    <a:pt x="16514" y="10641"/>
                    <a:pt x="13775" y="12848"/>
                    <a:pt x="11241" y="15301"/>
                  </a:cubicBezTo>
                  <a:cubicBezTo>
                    <a:pt x="13571" y="12603"/>
                    <a:pt x="16310" y="10396"/>
                    <a:pt x="19416" y="8720"/>
                  </a:cubicBezTo>
                  <a:close/>
                  <a:moveTo>
                    <a:pt x="56621" y="1552"/>
                  </a:moveTo>
                  <a:cubicBezTo>
                    <a:pt x="56955" y="1552"/>
                    <a:pt x="57294" y="1650"/>
                    <a:pt x="57633" y="1690"/>
                  </a:cubicBezTo>
                  <a:cubicBezTo>
                    <a:pt x="60086" y="2058"/>
                    <a:pt x="62415" y="2712"/>
                    <a:pt x="64786" y="3284"/>
                  </a:cubicBezTo>
                  <a:cubicBezTo>
                    <a:pt x="69568" y="4428"/>
                    <a:pt x="73656" y="6758"/>
                    <a:pt x="77375" y="9783"/>
                  </a:cubicBezTo>
                  <a:cubicBezTo>
                    <a:pt x="80359" y="12194"/>
                    <a:pt x="82648" y="15178"/>
                    <a:pt x="84692" y="18448"/>
                  </a:cubicBezTo>
                  <a:cubicBezTo>
                    <a:pt x="86245" y="20941"/>
                    <a:pt x="87389" y="23639"/>
                    <a:pt x="88084" y="26459"/>
                  </a:cubicBezTo>
                  <a:lnTo>
                    <a:pt x="88084" y="26786"/>
                  </a:lnTo>
                  <a:cubicBezTo>
                    <a:pt x="88084" y="28789"/>
                    <a:pt x="87921" y="30792"/>
                    <a:pt x="87716" y="32795"/>
                  </a:cubicBezTo>
                  <a:cubicBezTo>
                    <a:pt x="87676" y="32999"/>
                    <a:pt x="87676" y="33204"/>
                    <a:pt x="87594" y="33408"/>
                  </a:cubicBezTo>
                  <a:cubicBezTo>
                    <a:pt x="87716" y="33694"/>
                    <a:pt x="87716" y="34062"/>
                    <a:pt x="87512" y="34307"/>
                  </a:cubicBezTo>
                  <a:cubicBezTo>
                    <a:pt x="87267" y="34716"/>
                    <a:pt x="87022" y="35166"/>
                    <a:pt x="86735" y="35697"/>
                  </a:cubicBezTo>
                  <a:lnTo>
                    <a:pt x="86735" y="34062"/>
                  </a:lnTo>
                  <a:cubicBezTo>
                    <a:pt x="88697" y="24171"/>
                    <a:pt x="82239" y="14851"/>
                    <a:pt x="73778" y="9865"/>
                  </a:cubicBezTo>
                  <a:cubicBezTo>
                    <a:pt x="68383" y="6717"/>
                    <a:pt x="62538" y="4510"/>
                    <a:pt x="56407" y="3325"/>
                  </a:cubicBezTo>
                  <a:lnTo>
                    <a:pt x="56407" y="3284"/>
                  </a:lnTo>
                  <a:cubicBezTo>
                    <a:pt x="56284" y="3284"/>
                    <a:pt x="56203" y="3243"/>
                    <a:pt x="56121" y="3243"/>
                  </a:cubicBezTo>
                  <a:cubicBezTo>
                    <a:pt x="55549" y="3120"/>
                    <a:pt x="54976" y="2998"/>
                    <a:pt x="54404" y="2916"/>
                  </a:cubicBezTo>
                  <a:cubicBezTo>
                    <a:pt x="54200" y="2793"/>
                    <a:pt x="53995" y="2712"/>
                    <a:pt x="53750" y="2671"/>
                  </a:cubicBezTo>
                  <a:cubicBezTo>
                    <a:pt x="52360" y="2507"/>
                    <a:pt x="51012" y="2344"/>
                    <a:pt x="49622" y="2139"/>
                  </a:cubicBezTo>
                  <a:cubicBezTo>
                    <a:pt x="50583" y="1984"/>
                    <a:pt x="51528" y="1811"/>
                    <a:pt x="52466" y="1811"/>
                  </a:cubicBezTo>
                  <a:cubicBezTo>
                    <a:pt x="53005" y="1811"/>
                    <a:pt x="53541" y="1868"/>
                    <a:pt x="54077" y="2017"/>
                  </a:cubicBezTo>
                  <a:cubicBezTo>
                    <a:pt x="54380" y="2118"/>
                    <a:pt x="54776" y="2250"/>
                    <a:pt x="55102" y="2250"/>
                  </a:cubicBezTo>
                  <a:cubicBezTo>
                    <a:pt x="55304" y="2250"/>
                    <a:pt x="55480" y="2199"/>
                    <a:pt x="55589" y="2058"/>
                  </a:cubicBezTo>
                  <a:cubicBezTo>
                    <a:pt x="55924" y="1660"/>
                    <a:pt x="56270" y="1552"/>
                    <a:pt x="56621" y="1552"/>
                  </a:cubicBezTo>
                  <a:close/>
                  <a:moveTo>
                    <a:pt x="86531" y="35043"/>
                  </a:moveTo>
                  <a:lnTo>
                    <a:pt x="86531" y="35043"/>
                  </a:lnTo>
                  <a:cubicBezTo>
                    <a:pt x="86490" y="35533"/>
                    <a:pt x="86408" y="35983"/>
                    <a:pt x="86327" y="36474"/>
                  </a:cubicBezTo>
                  <a:lnTo>
                    <a:pt x="85714" y="37495"/>
                  </a:lnTo>
                  <a:cubicBezTo>
                    <a:pt x="85836" y="37250"/>
                    <a:pt x="85918" y="37005"/>
                    <a:pt x="86041" y="36719"/>
                  </a:cubicBezTo>
                  <a:cubicBezTo>
                    <a:pt x="86245" y="36147"/>
                    <a:pt x="86368" y="35615"/>
                    <a:pt x="86531" y="35043"/>
                  </a:cubicBezTo>
                  <a:close/>
                  <a:moveTo>
                    <a:pt x="1668" y="41255"/>
                  </a:moveTo>
                  <a:cubicBezTo>
                    <a:pt x="1671" y="41269"/>
                    <a:pt x="1674" y="41283"/>
                    <a:pt x="1677" y="41297"/>
                  </a:cubicBezTo>
                  <a:lnTo>
                    <a:pt x="1677" y="41256"/>
                  </a:lnTo>
                  <a:cubicBezTo>
                    <a:pt x="1674" y="41256"/>
                    <a:pt x="1671" y="41255"/>
                    <a:pt x="1668" y="41255"/>
                  </a:cubicBezTo>
                  <a:close/>
                  <a:moveTo>
                    <a:pt x="1677" y="41297"/>
                  </a:moveTo>
                  <a:lnTo>
                    <a:pt x="1677" y="42605"/>
                  </a:lnTo>
                  <a:lnTo>
                    <a:pt x="1758" y="42605"/>
                  </a:lnTo>
                  <a:lnTo>
                    <a:pt x="1677" y="41297"/>
                  </a:lnTo>
                  <a:close/>
                  <a:moveTo>
                    <a:pt x="82280" y="44076"/>
                  </a:moveTo>
                  <a:lnTo>
                    <a:pt x="82280" y="44076"/>
                  </a:lnTo>
                  <a:cubicBezTo>
                    <a:pt x="82239" y="44240"/>
                    <a:pt x="82198" y="44403"/>
                    <a:pt x="82158" y="44567"/>
                  </a:cubicBezTo>
                  <a:cubicBezTo>
                    <a:pt x="82035" y="44730"/>
                    <a:pt x="81871" y="44853"/>
                    <a:pt x="81749" y="44975"/>
                  </a:cubicBezTo>
                  <a:lnTo>
                    <a:pt x="81095" y="45507"/>
                  </a:lnTo>
                  <a:cubicBezTo>
                    <a:pt x="81422" y="45098"/>
                    <a:pt x="81749" y="44689"/>
                    <a:pt x="82035" y="44281"/>
                  </a:cubicBezTo>
                  <a:lnTo>
                    <a:pt x="82280" y="44076"/>
                  </a:lnTo>
                  <a:close/>
                  <a:moveTo>
                    <a:pt x="43009" y="3180"/>
                  </a:moveTo>
                  <a:cubicBezTo>
                    <a:pt x="49664" y="3180"/>
                    <a:pt x="56292" y="4208"/>
                    <a:pt x="62661" y="6227"/>
                  </a:cubicBezTo>
                  <a:cubicBezTo>
                    <a:pt x="74351" y="9906"/>
                    <a:pt x="87185" y="18816"/>
                    <a:pt x="85795" y="32631"/>
                  </a:cubicBezTo>
                  <a:cubicBezTo>
                    <a:pt x="85346" y="37005"/>
                    <a:pt x="83220" y="41051"/>
                    <a:pt x="80441" y="44526"/>
                  </a:cubicBezTo>
                  <a:cubicBezTo>
                    <a:pt x="78765" y="46038"/>
                    <a:pt x="76967" y="47428"/>
                    <a:pt x="75086" y="48695"/>
                  </a:cubicBezTo>
                  <a:cubicBezTo>
                    <a:pt x="74473" y="48981"/>
                    <a:pt x="74065" y="49512"/>
                    <a:pt x="73860" y="50125"/>
                  </a:cubicBezTo>
                  <a:cubicBezTo>
                    <a:pt x="75086" y="49676"/>
                    <a:pt x="76231" y="48981"/>
                    <a:pt x="77212" y="48082"/>
                  </a:cubicBezTo>
                  <a:lnTo>
                    <a:pt x="77212" y="48082"/>
                  </a:lnTo>
                  <a:cubicBezTo>
                    <a:pt x="76517" y="48777"/>
                    <a:pt x="75822" y="49390"/>
                    <a:pt x="75168" y="50003"/>
                  </a:cubicBezTo>
                  <a:cubicBezTo>
                    <a:pt x="74596" y="50493"/>
                    <a:pt x="73983" y="50984"/>
                    <a:pt x="73411" y="51433"/>
                  </a:cubicBezTo>
                  <a:cubicBezTo>
                    <a:pt x="72675" y="51924"/>
                    <a:pt x="71980" y="52374"/>
                    <a:pt x="71244" y="52823"/>
                  </a:cubicBezTo>
                  <a:cubicBezTo>
                    <a:pt x="70999" y="52946"/>
                    <a:pt x="70631" y="53068"/>
                    <a:pt x="70631" y="53436"/>
                  </a:cubicBezTo>
                  <a:cubicBezTo>
                    <a:pt x="66871" y="55930"/>
                    <a:pt x="62865" y="57932"/>
                    <a:pt x="58614" y="59445"/>
                  </a:cubicBezTo>
                  <a:lnTo>
                    <a:pt x="58614" y="59486"/>
                  </a:lnTo>
                  <a:cubicBezTo>
                    <a:pt x="53053" y="61522"/>
                    <a:pt x="47116" y="62725"/>
                    <a:pt x="41212" y="62725"/>
                  </a:cubicBezTo>
                  <a:cubicBezTo>
                    <a:pt x="36095" y="62725"/>
                    <a:pt x="31003" y="61821"/>
                    <a:pt x="26201" y="59772"/>
                  </a:cubicBezTo>
                  <a:cubicBezTo>
                    <a:pt x="24893" y="59200"/>
                    <a:pt x="23585" y="58546"/>
                    <a:pt x="22359" y="57810"/>
                  </a:cubicBezTo>
                  <a:cubicBezTo>
                    <a:pt x="20806" y="57278"/>
                    <a:pt x="19293" y="56543"/>
                    <a:pt x="17904" y="55643"/>
                  </a:cubicBezTo>
                  <a:lnTo>
                    <a:pt x="17863" y="55643"/>
                  </a:lnTo>
                  <a:cubicBezTo>
                    <a:pt x="17985" y="55930"/>
                    <a:pt x="18026" y="56297"/>
                    <a:pt x="17945" y="56624"/>
                  </a:cubicBezTo>
                  <a:cubicBezTo>
                    <a:pt x="18435" y="56992"/>
                    <a:pt x="18926" y="57319"/>
                    <a:pt x="19457" y="57646"/>
                  </a:cubicBezTo>
                  <a:cubicBezTo>
                    <a:pt x="18231" y="57238"/>
                    <a:pt x="17086" y="56747"/>
                    <a:pt x="15942" y="56175"/>
                  </a:cubicBezTo>
                  <a:cubicBezTo>
                    <a:pt x="13489" y="54949"/>
                    <a:pt x="11323" y="53273"/>
                    <a:pt x="9484" y="51311"/>
                  </a:cubicBezTo>
                  <a:cubicBezTo>
                    <a:pt x="8380" y="50125"/>
                    <a:pt x="7440" y="48818"/>
                    <a:pt x="6663" y="47428"/>
                  </a:cubicBezTo>
                  <a:cubicBezTo>
                    <a:pt x="6541" y="47019"/>
                    <a:pt x="6377" y="46692"/>
                    <a:pt x="6091" y="46406"/>
                  </a:cubicBezTo>
                  <a:cubicBezTo>
                    <a:pt x="5887" y="45956"/>
                    <a:pt x="5682" y="45466"/>
                    <a:pt x="5478" y="45016"/>
                  </a:cubicBezTo>
                  <a:cubicBezTo>
                    <a:pt x="5274" y="43381"/>
                    <a:pt x="4701" y="41746"/>
                    <a:pt x="5233" y="40152"/>
                  </a:cubicBezTo>
                  <a:cubicBezTo>
                    <a:pt x="5151" y="39825"/>
                    <a:pt x="5069" y="39457"/>
                    <a:pt x="4988" y="39130"/>
                  </a:cubicBezTo>
                  <a:cubicBezTo>
                    <a:pt x="4988" y="39090"/>
                    <a:pt x="4988" y="39049"/>
                    <a:pt x="4988" y="39008"/>
                  </a:cubicBezTo>
                  <a:cubicBezTo>
                    <a:pt x="4783" y="37986"/>
                    <a:pt x="4742" y="36923"/>
                    <a:pt x="4783" y="35860"/>
                  </a:cubicBezTo>
                  <a:lnTo>
                    <a:pt x="4783" y="35615"/>
                  </a:lnTo>
                  <a:cubicBezTo>
                    <a:pt x="4824" y="35288"/>
                    <a:pt x="4865" y="35002"/>
                    <a:pt x="4906" y="34675"/>
                  </a:cubicBezTo>
                  <a:lnTo>
                    <a:pt x="4906" y="34553"/>
                  </a:lnTo>
                  <a:cubicBezTo>
                    <a:pt x="4947" y="34185"/>
                    <a:pt x="5028" y="33817"/>
                    <a:pt x="5110" y="33490"/>
                  </a:cubicBezTo>
                  <a:cubicBezTo>
                    <a:pt x="5274" y="32754"/>
                    <a:pt x="5519" y="32018"/>
                    <a:pt x="5764" y="31323"/>
                  </a:cubicBezTo>
                  <a:cubicBezTo>
                    <a:pt x="6050" y="29525"/>
                    <a:pt x="6541" y="27727"/>
                    <a:pt x="7276" y="26051"/>
                  </a:cubicBezTo>
                  <a:cubicBezTo>
                    <a:pt x="8012" y="24334"/>
                    <a:pt x="8952" y="22658"/>
                    <a:pt x="10097" y="21146"/>
                  </a:cubicBezTo>
                  <a:lnTo>
                    <a:pt x="10179" y="21023"/>
                  </a:lnTo>
                  <a:cubicBezTo>
                    <a:pt x="10342" y="20778"/>
                    <a:pt x="10546" y="20533"/>
                    <a:pt x="10751" y="20287"/>
                  </a:cubicBezTo>
                  <a:lnTo>
                    <a:pt x="10914" y="20042"/>
                  </a:lnTo>
                  <a:cubicBezTo>
                    <a:pt x="11119" y="19838"/>
                    <a:pt x="11282" y="19634"/>
                    <a:pt x="11446" y="19388"/>
                  </a:cubicBezTo>
                  <a:cubicBezTo>
                    <a:pt x="11527" y="19307"/>
                    <a:pt x="11609" y="19266"/>
                    <a:pt x="11650" y="19184"/>
                  </a:cubicBezTo>
                  <a:cubicBezTo>
                    <a:pt x="11895" y="18898"/>
                    <a:pt x="12181" y="18612"/>
                    <a:pt x="12386" y="18366"/>
                  </a:cubicBezTo>
                  <a:cubicBezTo>
                    <a:pt x="14470" y="16077"/>
                    <a:pt x="16882" y="14156"/>
                    <a:pt x="19539" y="12644"/>
                  </a:cubicBezTo>
                  <a:cubicBezTo>
                    <a:pt x="22155" y="10478"/>
                    <a:pt x="25016" y="8598"/>
                    <a:pt x="28040" y="6963"/>
                  </a:cubicBezTo>
                  <a:cubicBezTo>
                    <a:pt x="30779" y="5450"/>
                    <a:pt x="33681" y="4306"/>
                    <a:pt x="36706" y="3488"/>
                  </a:cubicBezTo>
                  <a:cubicBezTo>
                    <a:pt x="38805" y="3282"/>
                    <a:pt x="40908" y="3180"/>
                    <a:pt x="43009" y="3180"/>
                  </a:cubicBezTo>
                  <a:close/>
                  <a:moveTo>
                    <a:pt x="50575" y="0"/>
                  </a:moveTo>
                  <a:cubicBezTo>
                    <a:pt x="48864" y="0"/>
                    <a:pt x="47142" y="76"/>
                    <a:pt x="45412" y="218"/>
                  </a:cubicBezTo>
                  <a:cubicBezTo>
                    <a:pt x="43736" y="259"/>
                    <a:pt x="42060" y="504"/>
                    <a:pt x="40384" y="913"/>
                  </a:cubicBezTo>
                  <a:lnTo>
                    <a:pt x="39485" y="995"/>
                  </a:lnTo>
                  <a:cubicBezTo>
                    <a:pt x="38463" y="1077"/>
                    <a:pt x="37482" y="1322"/>
                    <a:pt x="36542" y="1731"/>
                  </a:cubicBezTo>
                  <a:cubicBezTo>
                    <a:pt x="36174" y="1731"/>
                    <a:pt x="35806" y="1853"/>
                    <a:pt x="35520" y="2058"/>
                  </a:cubicBezTo>
                  <a:lnTo>
                    <a:pt x="34866" y="2058"/>
                  </a:lnTo>
                  <a:cubicBezTo>
                    <a:pt x="34172" y="2180"/>
                    <a:pt x="33477" y="2385"/>
                    <a:pt x="32823" y="2630"/>
                  </a:cubicBezTo>
                  <a:lnTo>
                    <a:pt x="32659" y="2712"/>
                  </a:lnTo>
                  <a:cubicBezTo>
                    <a:pt x="32496" y="2753"/>
                    <a:pt x="32332" y="2793"/>
                    <a:pt x="32169" y="2834"/>
                  </a:cubicBezTo>
                  <a:cubicBezTo>
                    <a:pt x="32290" y="2899"/>
                    <a:pt x="32404" y="2922"/>
                    <a:pt x="32514" y="2922"/>
                  </a:cubicBezTo>
                  <a:cubicBezTo>
                    <a:pt x="32793" y="2922"/>
                    <a:pt x="33042" y="2772"/>
                    <a:pt x="33285" y="2772"/>
                  </a:cubicBezTo>
                  <a:cubicBezTo>
                    <a:pt x="33431" y="2772"/>
                    <a:pt x="33574" y="2826"/>
                    <a:pt x="33722" y="2998"/>
                  </a:cubicBezTo>
                  <a:cubicBezTo>
                    <a:pt x="32986" y="3120"/>
                    <a:pt x="32250" y="3243"/>
                    <a:pt x="31515" y="3407"/>
                  </a:cubicBezTo>
                  <a:cubicBezTo>
                    <a:pt x="31405" y="3385"/>
                    <a:pt x="31293" y="3374"/>
                    <a:pt x="31179" y="3374"/>
                  </a:cubicBezTo>
                  <a:cubicBezTo>
                    <a:pt x="30868" y="3374"/>
                    <a:pt x="30547" y="3450"/>
                    <a:pt x="30248" y="3570"/>
                  </a:cubicBezTo>
                  <a:cubicBezTo>
                    <a:pt x="30207" y="3568"/>
                    <a:pt x="30168" y="3567"/>
                    <a:pt x="30128" y="3567"/>
                  </a:cubicBezTo>
                  <a:cubicBezTo>
                    <a:pt x="29324" y="3567"/>
                    <a:pt x="28656" y="3951"/>
                    <a:pt x="27877" y="4224"/>
                  </a:cubicBezTo>
                  <a:lnTo>
                    <a:pt x="27305" y="4469"/>
                  </a:lnTo>
                  <a:cubicBezTo>
                    <a:pt x="26692" y="4674"/>
                    <a:pt x="26038" y="4837"/>
                    <a:pt x="25425" y="5082"/>
                  </a:cubicBezTo>
                  <a:cubicBezTo>
                    <a:pt x="18272" y="7494"/>
                    <a:pt x="12018" y="11704"/>
                    <a:pt x="8094" y="18244"/>
                  </a:cubicBezTo>
                  <a:cubicBezTo>
                    <a:pt x="7890" y="18612"/>
                    <a:pt x="7644" y="18980"/>
                    <a:pt x="7481" y="19347"/>
                  </a:cubicBezTo>
                  <a:cubicBezTo>
                    <a:pt x="6336" y="20696"/>
                    <a:pt x="5233" y="22127"/>
                    <a:pt x="4211" y="23598"/>
                  </a:cubicBezTo>
                  <a:cubicBezTo>
                    <a:pt x="4047" y="23803"/>
                    <a:pt x="3761" y="24211"/>
                    <a:pt x="3884" y="24252"/>
                  </a:cubicBezTo>
                  <a:cubicBezTo>
                    <a:pt x="5560" y="24498"/>
                    <a:pt x="4129" y="25315"/>
                    <a:pt x="4047" y="25560"/>
                  </a:cubicBezTo>
                  <a:cubicBezTo>
                    <a:pt x="3843" y="25969"/>
                    <a:pt x="3680" y="26419"/>
                    <a:pt x="3516" y="26827"/>
                  </a:cubicBezTo>
                  <a:cubicBezTo>
                    <a:pt x="3475" y="26950"/>
                    <a:pt x="3393" y="27073"/>
                    <a:pt x="3353" y="27195"/>
                  </a:cubicBezTo>
                  <a:cubicBezTo>
                    <a:pt x="3230" y="27481"/>
                    <a:pt x="3107" y="27808"/>
                    <a:pt x="3026" y="28094"/>
                  </a:cubicBezTo>
                  <a:lnTo>
                    <a:pt x="2862" y="28503"/>
                  </a:lnTo>
                  <a:cubicBezTo>
                    <a:pt x="2739" y="28830"/>
                    <a:pt x="2658" y="29116"/>
                    <a:pt x="2535" y="29443"/>
                  </a:cubicBezTo>
                  <a:lnTo>
                    <a:pt x="2412" y="29811"/>
                  </a:lnTo>
                  <a:cubicBezTo>
                    <a:pt x="2290" y="30220"/>
                    <a:pt x="2126" y="30669"/>
                    <a:pt x="2004" y="31119"/>
                  </a:cubicBezTo>
                  <a:cubicBezTo>
                    <a:pt x="1677" y="32223"/>
                    <a:pt x="1431" y="33367"/>
                    <a:pt x="1186" y="34512"/>
                  </a:cubicBezTo>
                  <a:cubicBezTo>
                    <a:pt x="737" y="36801"/>
                    <a:pt x="1" y="39090"/>
                    <a:pt x="491" y="41665"/>
                  </a:cubicBezTo>
                  <a:cubicBezTo>
                    <a:pt x="543" y="41067"/>
                    <a:pt x="680" y="40890"/>
                    <a:pt x="855" y="40890"/>
                  </a:cubicBezTo>
                  <a:cubicBezTo>
                    <a:pt x="1095" y="40890"/>
                    <a:pt x="1408" y="41224"/>
                    <a:pt x="1668" y="41255"/>
                  </a:cubicBezTo>
                  <a:lnTo>
                    <a:pt x="1668" y="41255"/>
                  </a:lnTo>
                  <a:cubicBezTo>
                    <a:pt x="1226" y="39225"/>
                    <a:pt x="1150" y="37196"/>
                    <a:pt x="1881" y="35206"/>
                  </a:cubicBezTo>
                  <a:lnTo>
                    <a:pt x="1840" y="35206"/>
                  </a:lnTo>
                  <a:cubicBezTo>
                    <a:pt x="1922" y="34961"/>
                    <a:pt x="2004" y="34757"/>
                    <a:pt x="2126" y="34512"/>
                  </a:cubicBezTo>
                  <a:cubicBezTo>
                    <a:pt x="2331" y="35656"/>
                    <a:pt x="2412" y="36801"/>
                    <a:pt x="2331" y="37945"/>
                  </a:cubicBezTo>
                  <a:cubicBezTo>
                    <a:pt x="2249" y="39212"/>
                    <a:pt x="2535" y="40438"/>
                    <a:pt x="3230" y="41501"/>
                  </a:cubicBezTo>
                  <a:cubicBezTo>
                    <a:pt x="3843" y="44975"/>
                    <a:pt x="5601" y="48327"/>
                    <a:pt x="7603" y="51025"/>
                  </a:cubicBezTo>
                  <a:cubicBezTo>
                    <a:pt x="11200" y="55766"/>
                    <a:pt x="17536" y="59322"/>
                    <a:pt x="23422" y="60221"/>
                  </a:cubicBezTo>
                  <a:cubicBezTo>
                    <a:pt x="23446" y="60233"/>
                    <a:pt x="23470" y="60238"/>
                    <a:pt x="23494" y="60238"/>
                  </a:cubicBezTo>
                  <a:cubicBezTo>
                    <a:pt x="23551" y="60238"/>
                    <a:pt x="23609" y="60209"/>
                    <a:pt x="23667" y="60180"/>
                  </a:cubicBezTo>
                  <a:cubicBezTo>
                    <a:pt x="24689" y="60671"/>
                    <a:pt x="25711" y="61161"/>
                    <a:pt x="26732" y="61570"/>
                  </a:cubicBezTo>
                  <a:cubicBezTo>
                    <a:pt x="31145" y="63348"/>
                    <a:pt x="35815" y="64112"/>
                    <a:pt x="40520" y="64112"/>
                  </a:cubicBezTo>
                  <a:cubicBezTo>
                    <a:pt x="47497" y="64112"/>
                    <a:pt x="54548" y="62433"/>
                    <a:pt x="60944" y="59894"/>
                  </a:cubicBezTo>
                  <a:cubicBezTo>
                    <a:pt x="67157" y="57442"/>
                    <a:pt x="72838" y="53845"/>
                    <a:pt x="77702" y="49226"/>
                  </a:cubicBezTo>
                  <a:cubicBezTo>
                    <a:pt x="78438" y="48654"/>
                    <a:pt x="79174" y="48082"/>
                    <a:pt x="79950" y="47510"/>
                  </a:cubicBezTo>
                  <a:lnTo>
                    <a:pt x="79950" y="47510"/>
                  </a:lnTo>
                  <a:lnTo>
                    <a:pt x="78561" y="49063"/>
                  </a:lnTo>
                  <a:cubicBezTo>
                    <a:pt x="79787" y="48164"/>
                    <a:pt x="80890" y="47142"/>
                    <a:pt x="81912" y="45997"/>
                  </a:cubicBezTo>
                  <a:lnTo>
                    <a:pt x="82198" y="45752"/>
                  </a:lnTo>
                  <a:lnTo>
                    <a:pt x="82198" y="45752"/>
                  </a:lnTo>
                  <a:cubicBezTo>
                    <a:pt x="82444" y="46447"/>
                    <a:pt x="81749" y="46733"/>
                    <a:pt x="82117" y="47510"/>
                  </a:cubicBezTo>
                  <a:cubicBezTo>
                    <a:pt x="84692" y="43749"/>
                    <a:pt x="86695" y="39825"/>
                    <a:pt x="89024" y="36065"/>
                  </a:cubicBezTo>
                  <a:lnTo>
                    <a:pt x="89065" y="36187"/>
                  </a:lnTo>
                  <a:cubicBezTo>
                    <a:pt x="89065" y="36433"/>
                    <a:pt x="89024" y="36678"/>
                    <a:pt x="88984" y="36964"/>
                  </a:cubicBezTo>
                  <a:cubicBezTo>
                    <a:pt x="89024" y="37741"/>
                    <a:pt x="88943" y="38558"/>
                    <a:pt x="88738" y="39294"/>
                  </a:cubicBezTo>
                  <a:cubicBezTo>
                    <a:pt x="88534" y="39907"/>
                    <a:pt x="88330" y="40520"/>
                    <a:pt x="88207" y="41133"/>
                  </a:cubicBezTo>
                  <a:lnTo>
                    <a:pt x="88616" y="41215"/>
                  </a:lnTo>
                  <a:cubicBezTo>
                    <a:pt x="88738" y="40929"/>
                    <a:pt x="88861" y="40684"/>
                    <a:pt x="88943" y="40397"/>
                  </a:cubicBezTo>
                  <a:lnTo>
                    <a:pt x="88943" y="40397"/>
                  </a:lnTo>
                  <a:cubicBezTo>
                    <a:pt x="88738" y="41297"/>
                    <a:pt x="88493" y="42196"/>
                    <a:pt x="88248" y="43136"/>
                  </a:cubicBezTo>
                  <a:cubicBezTo>
                    <a:pt x="89270" y="41992"/>
                    <a:pt x="89842" y="40479"/>
                    <a:pt x="89801" y="38967"/>
                  </a:cubicBezTo>
                  <a:cubicBezTo>
                    <a:pt x="89597" y="35288"/>
                    <a:pt x="89638" y="31610"/>
                    <a:pt x="89392" y="27972"/>
                  </a:cubicBezTo>
                  <a:cubicBezTo>
                    <a:pt x="89311" y="26623"/>
                    <a:pt x="89065" y="25315"/>
                    <a:pt x="88657" y="24007"/>
                  </a:cubicBezTo>
                  <a:cubicBezTo>
                    <a:pt x="88411" y="23271"/>
                    <a:pt x="88166" y="22576"/>
                    <a:pt x="87880" y="21882"/>
                  </a:cubicBezTo>
                  <a:cubicBezTo>
                    <a:pt x="86981" y="19756"/>
                    <a:pt x="85836" y="17753"/>
                    <a:pt x="84487" y="15873"/>
                  </a:cubicBezTo>
                  <a:cubicBezTo>
                    <a:pt x="80809" y="10559"/>
                    <a:pt x="75740" y="6390"/>
                    <a:pt x="69855" y="3856"/>
                  </a:cubicBezTo>
                  <a:cubicBezTo>
                    <a:pt x="63652" y="1128"/>
                    <a:pt x="57191" y="0"/>
                    <a:pt x="50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</a:t>
              </a:r>
              <a:endParaRPr/>
            </a:p>
          </p:txBody>
        </p:sp>
        <p:sp>
          <p:nvSpPr>
            <p:cNvPr id="1696" name="Google Shape;1696;p34"/>
            <p:cNvSpPr/>
            <p:nvPr/>
          </p:nvSpPr>
          <p:spPr>
            <a:xfrm>
              <a:off x="2798950" y="1395650"/>
              <a:ext cx="733500" cy="581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7" name="Google Shape;1697;p34"/>
          <p:cNvGrpSpPr/>
          <p:nvPr/>
        </p:nvGrpSpPr>
        <p:grpSpPr>
          <a:xfrm>
            <a:off x="2947195" y="3072117"/>
            <a:ext cx="689289" cy="603816"/>
            <a:chOff x="2768600" y="1372700"/>
            <a:chExt cx="794203" cy="627015"/>
          </a:xfrm>
        </p:grpSpPr>
        <p:sp>
          <p:nvSpPr>
            <p:cNvPr id="1698" name="Google Shape;1698;p34"/>
            <p:cNvSpPr/>
            <p:nvPr/>
          </p:nvSpPr>
          <p:spPr>
            <a:xfrm>
              <a:off x="2768600" y="1372700"/>
              <a:ext cx="794203" cy="627015"/>
            </a:xfrm>
            <a:custGeom>
              <a:avLst/>
              <a:gdLst/>
              <a:ahLst/>
              <a:cxnLst/>
              <a:rect l="l" t="t" r="r" b="b"/>
              <a:pathLst>
                <a:path w="89842" h="64112" extrusionOk="0">
                  <a:moveTo>
                    <a:pt x="19416" y="8720"/>
                  </a:moveTo>
                  <a:lnTo>
                    <a:pt x="19416" y="8720"/>
                  </a:lnTo>
                  <a:cubicBezTo>
                    <a:pt x="16514" y="10641"/>
                    <a:pt x="13775" y="12848"/>
                    <a:pt x="11241" y="15301"/>
                  </a:cubicBezTo>
                  <a:cubicBezTo>
                    <a:pt x="13571" y="12603"/>
                    <a:pt x="16310" y="10396"/>
                    <a:pt x="19416" y="8720"/>
                  </a:cubicBezTo>
                  <a:close/>
                  <a:moveTo>
                    <a:pt x="56621" y="1552"/>
                  </a:moveTo>
                  <a:cubicBezTo>
                    <a:pt x="56955" y="1552"/>
                    <a:pt x="57294" y="1650"/>
                    <a:pt x="57633" y="1690"/>
                  </a:cubicBezTo>
                  <a:cubicBezTo>
                    <a:pt x="60086" y="2058"/>
                    <a:pt x="62415" y="2712"/>
                    <a:pt x="64786" y="3284"/>
                  </a:cubicBezTo>
                  <a:cubicBezTo>
                    <a:pt x="69568" y="4428"/>
                    <a:pt x="73656" y="6758"/>
                    <a:pt x="77375" y="9783"/>
                  </a:cubicBezTo>
                  <a:cubicBezTo>
                    <a:pt x="80359" y="12194"/>
                    <a:pt x="82648" y="15178"/>
                    <a:pt x="84692" y="18448"/>
                  </a:cubicBezTo>
                  <a:cubicBezTo>
                    <a:pt x="86245" y="20941"/>
                    <a:pt x="87389" y="23639"/>
                    <a:pt x="88084" y="26459"/>
                  </a:cubicBezTo>
                  <a:lnTo>
                    <a:pt x="88084" y="26786"/>
                  </a:lnTo>
                  <a:cubicBezTo>
                    <a:pt x="88084" y="28789"/>
                    <a:pt x="87921" y="30792"/>
                    <a:pt x="87716" y="32795"/>
                  </a:cubicBezTo>
                  <a:cubicBezTo>
                    <a:pt x="87676" y="32999"/>
                    <a:pt x="87676" y="33204"/>
                    <a:pt x="87594" y="33408"/>
                  </a:cubicBezTo>
                  <a:cubicBezTo>
                    <a:pt x="87716" y="33694"/>
                    <a:pt x="87716" y="34062"/>
                    <a:pt x="87512" y="34307"/>
                  </a:cubicBezTo>
                  <a:cubicBezTo>
                    <a:pt x="87267" y="34716"/>
                    <a:pt x="87022" y="35166"/>
                    <a:pt x="86735" y="35697"/>
                  </a:cubicBezTo>
                  <a:lnTo>
                    <a:pt x="86735" y="34062"/>
                  </a:lnTo>
                  <a:cubicBezTo>
                    <a:pt x="88697" y="24171"/>
                    <a:pt x="82239" y="14851"/>
                    <a:pt x="73778" y="9865"/>
                  </a:cubicBezTo>
                  <a:cubicBezTo>
                    <a:pt x="68383" y="6717"/>
                    <a:pt x="62538" y="4510"/>
                    <a:pt x="56407" y="3325"/>
                  </a:cubicBezTo>
                  <a:lnTo>
                    <a:pt x="56407" y="3284"/>
                  </a:lnTo>
                  <a:cubicBezTo>
                    <a:pt x="56284" y="3284"/>
                    <a:pt x="56203" y="3243"/>
                    <a:pt x="56121" y="3243"/>
                  </a:cubicBezTo>
                  <a:cubicBezTo>
                    <a:pt x="55549" y="3120"/>
                    <a:pt x="54976" y="2998"/>
                    <a:pt x="54404" y="2916"/>
                  </a:cubicBezTo>
                  <a:cubicBezTo>
                    <a:pt x="54200" y="2793"/>
                    <a:pt x="53995" y="2712"/>
                    <a:pt x="53750" y="2671"/>
                  </a:cubicBezTo>
                  <a:cubicBezTo>
                    <a:pt x="52360" y="2507"/>
                    <a:pt x="51012" y="2344"/>
                    <a:pt x="49622" y="2139"/>
                  </a:cubicBezTo>
                  <a:cubicBezTo>
                    <a:pt x="50583" y="1984"/>
                    <a:pt x="51528" y="1811"/>
                    <a:pt x="52466" y="1811"/>
                  </a:cubicBezTo>
                  <a:cubicBezTo>
                    <a:pt x="53005" y="1811"/>
                    <a:pt x="53541" y="1868"/>
                    <a:pt x="54077" y="2017"/>
                  </a:cubicBezTo>
                  <a:cubicBezTo>
                    <a:pt x="54380" y="2118"/>
                    <a:pt x="54776" y="2250"/>
                    <a:pt x="55102" y="2250"/>
                  </a:cubicBezTo>
                  <a:cubicBezTo>
                    <a:pt x="55304" y="2250"/>
                    <a:pt x="55480" y="2199"/>
                    <a:pt x="55589" y="2058"/>
                  </a:cubicBezTo>
                  <a:cubicBezTo>
                    <a:pt x="55924" y="1660"/>
                    <a:pt x="56270" y="1552"/>
                    <a:pt x="56621" y="1552"/>
                  </a:cubicBezTo>
                  <a:close/>
                  <a:moveTo>
                    <a:pt x="86531" y="35043"/>
                  </a:moveTo>
                  <a:lnTo>
                    <a:pt x="86531" y="35043"/>
                  </a:lnTo>
                  <a:cubicBezTo>
                    <a:pt x="86490" y="35533"/>
                    <a:pt x="86408" y="35983"/>
                    <a:pt x="86327" y="36474"/>
                  </a:cubicBezTo>
                  <a:lnTo>
                    <a:pt x="85714" y="37495"/>
                  </a:lnTo>
                  <a:cubicBezTo>
                    <a:pt x="85836" y="37250"/>
                    <a:pt x="85918" y="37005"/>
                    <a:pt x="86041" y="36719"/>
                  </a:cubicBezTo>
                  <a:cubicBezTo>
                    <a:pt x="86245" y="36147"/>
                    <a:pt x="86368" y="35615"/>
                    <a:pt x="86531" y="35043"/>
                  </a:cubicBezTo>
                  <a:close/>
                  <a:moveTo>
                    <a:pt x="1668" y="41255"/>
                  </a:moveTo>
                  <a:cubicBezTo>
                    <a:pt x="1671" y="41269"/>
                    <a:pt x="1674" y="41283"/>
                    <a:pt x="1677" y="41297"/>
                  </a:cubicBezTo>
                  <a:lnTo>
                    <a:pt x="1677" y="41256"/>
                  </a:lnTo>
                  <a:cubicBezTo>
                    <a:pt x="1674" y="41256"/>
                    <a:pt x="1671" y="41255"/>
                    <a:pt x="1668" y="41255"/>
                  </a:cubicBezTo>
                  <a:close/>
                  <a:moveTo>
                    <a:pt x="1677" y="41297"/>
                  </a:moveTo>
                  <a:lnTo>
                    <a:pt x="1677" y="42605"/>
                  </a:lnTo>
                  <a:lnTo>
                    <a:pt x="1758" y="42605"/>
                  </a:lnTo>
                  <a:lnTo>
                    <a:pt x="1677" y="41297"/>
                  </a:lnTo>
                  <a:close/>
                  <a:moveTo>
                    <a:pt x="82280" y="44076"/>
                  </a:moveTo>
                  <a:lnTo>
                    <a:pt x="82280" y="44076"/>
                  </a:lnTo>
                  <a:cubicBezTo>
                    <a:pt x="82239" y="44240"/>
                    <a:pt x="82198" y="44403"/>
                    <a:pt x="82158" y="44567"/>
                  </a:cubicBezTo>
                  <a:cubicBezTo>
                    <a:pt x="82035" y="44730"/>
                    <a:pt x="81871" y="44853"/>
                    <a:pt x="81749" y="44975"/>
                  </a:cubicBezTo>
                  <a:lnTo>
                    <a:pt x="81095" y="45507"/>
                  </a:lnTo>
                  <a:cubicBezTo>
                    <a:pt x="81422" y="45098"/>
                    <a:pt x="81749" y="44689"/>
                    <a:pt x="82035" y="44281"/>
                  </a:cubicBezTo>
                  <a:lnTo>
                    <a:pt x="82280" y="44076"/>
                  </a:lnTo>
                  <a:close/>
                  <a:moveTo>
                    <a:pt x="43009" y="3180"/>
                  </a:moveTo>
                  <a:cubicBezTo>
                    <a:pt x="49664" y="3180"/>
                    <a:pt x="56292" y="4208"/>
                    <a:pt x="62661" y="6227"/>
                  </a:cubicBezTo>
                  <a:cubicBezTo>
                    <a:pt x="74351" y="9906"/>
                    <a:pt x="87185" y="18816"/>
                    <a:pt x="85795" y="32631"/>
                  </a:cubicBezTo>
                  <a:cubicBezTo>
                    <a:pt x="85346" y="37005"/>
                    <a:pt x="83220" y="41051"/>
                    <a:pt x="80441" y="44526"/>
                  </a:cubicBezTo>
                  <a:cubicBezTo>
                    <a:pt x="78765" y="46038"/>
                    <a:pt x="76967" y="47428"/>
                    <a:pt x="75086" y="48695"/>
                  </a:cubicBezTo>
                  <a:cubicBezTo>
                    <a:pt x="74473" y="48981"/>
                    <a:pt x="74065" y="49512"/>
                    <a:pt x="73860" y="50125"/>
                  </a:cubicBezTo>
                  <a:cubicBezTo>
                    <a:pt x="75086" y="49676"/>
                    <a:pt x="76231" y="48981"/>
                    <a:pt x="77212" y="48082"/>
                  </a:cubicBezTo>
                  <a:lnTo>
                    <a:pt x="77212" y="48082"/>
                  </a:lnTo>
                  <a:cubicBezTo>
                    <a:pt x="76517" y="48777"/>
                    <a:pt x="75822" y="49390"/>
                    <a:pt x="75168" y="50003"/>
                  </a:cubicBezTo>
                  <a:cubicBezTo>
                    <a:pt x="74596" y="50493"/>
                    <a:pt x="73983" y="50984"/>
                    <a:pt x="73411" y="51433"/>
                  </a:cubicBezTo>
                  <a:cubicBezTo>
                    <a:pt x="72675" y="51924"/>
                    <a:pt x="71980" y="52374"/>
                    <a:pt x="71244" y="52823"/>
                  </a:cubicBezTo>
                  <a:cubicBezTo>
                    <a:pt x="70999" y="52946"/>
                    <a:pt x="70631" y="53068"/>
                    <a:pt x="70631" y="53436"/>
                  </a:cubicBezTo>
                  <a:cubicBezTo>
                    <a:pt x="66871" y="55930"/>
                    <a:pt x="62865" y="57932"/>
                    <a:pt x="58614" y="59445"/>
                  </a:cubicBezTo>
                  <a:lnTo>
                    <a:pt x="58614" y="59486"/>
                  </a:lnTo>
                  <a:cubicBezTo>
                    <a:pt x="53053" y="61522"/>
                    <a:pt x="47116" y="62725"/>
                    <a:pt x="41212" y="62725"/>
                  </a:cubicBezTo>
                  <a:cubicBezTo>
                    <a:pt x="36095" y="62725"/>
                    <a:pt x="31003" y="61821"/>
                    <a:pt x="26201" y="59772"/>
                  </a:cubicBezTo>
                  <a:cubicBezTo>
                    <a:pt x="24893" y="59200"/>
                    <a:pt x="23585" y="58546"/>
                    <a:pt x="22359" y="57810"/>
                  </a:cubicBezTo>
                  <a:cubicBezTo>
                    <a:pt x="20806" y="57278"/>
                    <a:pt x="19293" y="56543"/>
                    <a:pt x="17904" y="55643"/>
                  </a:cubicBezTo>
                  <a:lnTo>
                    <a:pt x="17863" y="55643"/>
                  </a:lnTo>
                  <a:cubicBezTo>
                    <a:pt x="17985" y="55930"/>
                    <a:pt x="18026" y="56297"/>
                    <a:pt x="17945" y="56624"/>
                  </a:cubicBezTo>
                  <a:cubicBezTo>
                    <a:pt x="18435" y="56992"/>
                    <a:pt x="18926" y="57319"/>
                    <a:pt x="19457" y="57646"/>
                  </a:cubicBezTo>
                  <a:cubicBezTo>
                    <a:pt x="18231" y="57238"/>
                    <a:pt x="17086" y="56747"/>
                    <a:pt x="15942" y="56175"/>
                  </a:cubicBezTo>
                  <a:cubicBezTo>
                    <a:pt x="13489" y="54949"/>
                    <a:pt x="11323" y="53273"/>
                    <a:pt x="9484" y="51311"/>
                  </a:cubicBezTo>
                  <a:cubicBezTo>
                    <a:pt x="8380" y="50125"/>
                    <a:pt x="7440" y="48818"/>
                    <a:pt x="6663" y="47428"/>
                  </a:cubicBezTo>
                  <a:cubicBezTo>
                    <a:pt x="6541" y="47019"/>
                    <a:pt x="6377" y="46692"/>
                    <a:pt x="6091" y="46406"/>
                  </a:cubicBezTo>
                  <a:cubicBezTo>
                    <a:pt x="5887" y="45956"/>
                    <a:pt x="5682" y="45466"/>
                    <a:pt x="5478" y="45016"/>
                  </a:cubicBezTo>
                  <a:cubicBezTo>
                    <a:pt x="5274" y="43381"/>
                    <a:pt x="4701" y="41746"/>
                    <a:pt x="5233" y="40152"/>
                  </a:cubicBezTo>
                  <a:cubicBezTo>
                    <a:pt x="5151" y="39825"/>
                    <a:pt x="5069" y="39457"/>
                    <a:pt x="4988" y="39130"/>
                  </a:cubicBezTo>
                  <a:cubicBezTo>
                    <a:pt x="4988" y="39090"/>
                    <a:pt x="4988" y="39049"/>
                    <a:pt x="4988" y="39008"/>
                  </a:cubicBezTo>
                  <a:cubicBezTo>
                    <a:pt x="4783" y="37986"/>
                    <a:pt x="4742" y="36923"/>
                    <a:pt x="4783" y="35860"/>
                  </a:cubicBezTo>
                  <a:lnTo>
                    <a:pt x="4783" y="35615"/>
                  </a:lnTo>
                  <a:cubicBezTo>
                    <a:pt x="4824" y="35288"/>
                    <a:pt x="4865" y="35002"/>
                    <a:pt x="4906" y="34675"/>
                  </a:cubicBezTo>
                  <a:lnTo>
                    <a:pt x="4906" y="34553"/>
                  </a:lnTo>
                  <a:cubicBezTo>
                    <a:pt x="4947" y="34185"/>
                    <a:pt x="5028" y="33817"/>
                    <a:pt x="5110" y="33490"/>
                  </a:cubicBezTo>
                  <a:cubicBezTo>
                    <a:pt x="5274" y="32754"/>
                    <a:pt x="5519" y="32018"/>
                    <a:pt x="5764" y="31323"/>
                  </a:cubicBezTo>
                  <a:cubicBezTo>
                    <a:pt x="6050" y="29525"/>
                    <a:pt x="6541" y="27727"/>
                    <a:pt x="7276" y="26051"/>
                  </a:cubicBezTo>
                  <a:cubicBezTo>
                    <a:pt x="8012" y="24334"/>
                    <a:pt x="8952" y="22658"/>
                    <a:pt x="10097" y="21146"/>
                  </a:cubicBezTo>
                  <a:lnTo>
                    <a:pt x="10179" y="21023"/>
                  </a:lnTo>
                  <a:cubicBezTo>
                    <a:pt x="10342" y="20778"/>
                    <a:pt x="10546" y="20533"/>
                    <a:pt x="10751" y="20287"/>
                  </a:cubicBezTo>
                  <a:lnTo>
                    <a:pt x="10914" y="20042"/>
                  </a:lnTo>
                  <a:cubicBezTo>
                    <a:pt x="11119" y="19838"/>
                    <a:pt x="11282" y="19634"/>
                    <a:pt x="11446" y="19388"/>
                  </a:cubicBezTo>
                  <a:cubicBezTo>
                    <a:pt x="11527" y="19307"/>
                    <a:pt x="11609" y="19266"/>
                    <a:pt x="11650" y="19184"/>
                  </a:cubicBezTo>
                  <a:cubicBezTo>
                    <a:pt x="11895" y="18898"/>
                    <a:pt x="12181" y="18612"/>
                    <a:pt x="12386" y="18366"/>
                  </a:cubicBezTo>
                  <a:cubicBezTo>
                    <a:pt x="14470" y="16077"/>
                    <a:pt x="16882" y="14156"/>
                    <a:pt x="19539" y="12644"/>
                  </a:cubicBezTo>
                  <a:cubicBezTo>
                    <a:pt x="22155" y="10478"/>
                    <a:pt x="25016" y="8598"/>
                    <a:pt x="28040" y="6963"/>
                  </a:cubicBezTo>
                  <a:cubicBezTo>
                    <a:pt x="30779" y="5450"/>
                    <a:pt x="33681" y="4306"/>
                    <a:pt x="36706" y="3488"/>
                  </a:cubicBezTo>
                  <a:cubicBezTo>
                    <a:pt x="38805" y="3282"/>
                    <a:pt x="40908" y="3180"/>
                    <a:pt x="43009" y="3180"/>
                  </a:cubicBezTo>
                  <a:close/>
                  <a:moveTo>
                    <a:pt x="50575" y="0"/>
                  </a:moveTo>
                  <a:cubicBezTo>
                    <a:pt x="48864" y="0"/>
                    <a:pt x="47142" y="76"/>
                    <a:pt x="45412" y="218"/>
                  </a:cubicBezTo>
                  <a:cubicBezTo>
                    <a:pt x="43736" y="259"/>
                    <a:pt x="42060" y="504"/>
                    <a:pt x="40384" y="913"/>
                  </a:cubicBezTo>
                  <a:lnTo>
                    <a:pt x="39485" y="995"/>
                  </a:lnTo>
                  <a:cubicBezTo>
                    <a:pt x="38463" y="1077"/>
                    <a:pt x="37482" y="1322"/>
                    <a:pt x="36542" y="1731"/>
                  </a:cubicBezTo>
                  <a:cubicBezTo>
                    <a:pt x="36174" y="1731"/>
                    <a:pt x="35806" y="1853"/>
                    <a:pt x="35520" y="2058"/>
                  </a:cubicBezTo>
                  <a:lnTo>
                    <a:pt x="34866" y="2058"/>
                  </a:lnTo>
                  <a:cubicBezTo>
                    <a:pt x="34172" y="2180"/>
                    <a:pt x="33477" y="2385"/>
                    <a:pt x="32823" y="2630"/>
                  </a:cubicBezTo>
                  <a:lnTo>
                    <a:pt x="32659" y="2712"/>
                  </a:lnTo>
                  <a:cubicBezTo>
                    <a:pt x="32496" y="2753"/>
                    <a:pt x="32332" y="2793"/>
                    <a:pt x="32169" y="2834"/>
                  </a:cubicBezTo>
                  <a:cubicBezTo>
                    <a:pt x="32290" y="2899"/>
                    <a:pt x="32404" y="2922"/>
                    <a:pt x="32514" y="2922"/>
                  </a:cubicBezTo>
                  <a:cubicBezTo>
                    <a:pt x="32793" y="2922"/>
                    <a:pt x="33042" y="2772"/>
                    <a:pt x="33285" y="2772"/>
                  </a:cubicBezTo>
                  <a:cubicBezTo>
                    <a:pt x="33431" y="2772"/>
                    <a:pt x="33574" y="2826"/>
                    <a:pt x="33722" y="2998"/>
                  </a:cubicBezTo>
                  <a:cubicBezTo>
                    <a:pt x="32986" y="3120"/>
                    <a:pt x="32250" y="3243"/>
                    <a:pt x="31515" y="3407"/>
                  </a:cubicBezTo>
                  <a:cubicBezTo>
                    <a:pt x="31405" y="3385"/>
                    <a:pt x="31293" y="3374"/>
                    <a:pt x="31179" y="3374"/>
                  </a:cubicBezTo>
                  <a:cubicBezTo>
                    <a:pt x="30868" y="3374"/>
                    <a:pt x="30547" y="3450"/>
                    <a:pt x="30248" y="3570"/>
                  </a:cubicBezTo>
                  <a:cubicBezTo>
                    <a:pt x="30207" y="3568"/>
                    <a:pt x="30168" y="3567"/>
                    <a:pt x="30128" y="3567"/>
                  </a:cubicBezTo>
                  <a:cubicBezTo>
                    <a:pt x="29324" y="3567"/>
                    <a:pt x="28656" y="3951"/>
                    <a:pt x="27877" y="4224"/>
                  </a:cubicBezTo>
                  <a:lnTo>
                    <a:pt x="27305" y="4469"/>
                  </a:lnTo>
                  <a:cubicBezTo>
                    <a:pt x="26692" y="4674"/>
                    <a:pt x="26038" y="4837"/>
                    <a:pt x="25425" y="5082"/>
                  </a:cubicBezTo>
                  <a:cubicBezTo>
                    <a:pt x="18272" y="7494"/>
                    <a:pt x="12018" y="11704"/>
                    <a:pt x="8094" y="18244"/>
                  </a:cubicBezTo>
                  <a:cubicBezTo>
                    <a:pt x="7890" y="18612"/>
                    <a:pt x="7644" y="18980"/>
                    <a:pt x="7481" y="19347"/>
                  </a:cubicBezTo>
                  <a:cubicBezTo>
                    <a:pt x="6336" y="20696"/>
                    <a:pt x="5233" y="22127"/>
                    <a:pt x="4211" y="23598"/>
                  </a:cubicBezTo>
                  <a:cubicBezTo>
                    <a:pt x="4047" y="23803"/>
                    <a:pt x="3761" y="24211"/>
                    <a:pt x="3884" y="24252"/>
                  </a:cubicBezTo>
                  <a:cubicBezTo>
                    <a:pt x="5560" y="24498"/>
                    <a:pt x="4129" y="25315"/>
                    <a:pt x="4047" y="25560"/>
                  </a:cubicBezTo>
                  <a:cubicBezTo>
                    <a:pt x="3843" y="25969"/>
                    <a:pt x="3680" y="26419"/>
                    <a:pt x="3516" y="26827"/>
                  </a:cubicBezTo>
                  <a:cubicBezTo>
                    <a:pt x="3475" y="26950"/>
                    <a:pt x="3393" y="27073"/>
                    <a:pt x="3353" y="27195"/>
                  </a:cubicBezTo>
                  <a:cubicBezTo>
                    <a:pt x="3230" y="27481"/>
                    <a:pt x="3107" y="27808"/>
                    <a:pt x="3026" y="28094"/>
                  </a:cubicBezTo>
                  <a:lnTo>
                    <a:pt x="2862" y="28503"/>
                  </a:lnTo>
                  <a:cubicBezTo>
                    <a:pt x="2739" y="28830"/>
                    <a:pt x="2658" y="29116"/>
                    <a:pt x="2535" y="29443"/>
                  </a:cubicBezTo>
                  <a:lnTo>
                    <a:pt x="2412" y="29811"/>
                  </a:lnTo>
                  <a:cubicBezTo>
                    <a:pt x="2290" y="30220"/>
                    <a:pt x="2126" y="30669"/>
                    <a:pt x="2004" y="31119"/>
                  </a:cubicBezTo>
                  <a:cubicBezTo>
                    <a:pt x="1677" y="32223"/>
                    <a:pt x="1431" y="33367"/>
                    <a:pt x="1186" y="34512"/>
                  </a:cubicBezTo>
                  <a:cubicBezTo>
                    <a:pt x="737" y="36801"/>
                    <a:pt x="1" y="39090"/>
                    <a:pt x="491" y="41665"/>
                  </a:cubicBezTo>
                  <a:cubicBezTo>
                    <a:pt x="543" y="41067"/>
                    <a:pt x="680" y="40890"/>
                    <a:pt x="855" y="40890"/>
                  </a:cubicBezTo>
                  <a:cubicBezTo>
                    <a:pt x="1095" y="40890"/>
                    <a:pt x="1408" y="41224"/>
                    <a:pt x="1668" y="41255"/>
                  </a:cubicBezTo>
                  <a:lnTo>
                    <a:pt x="1668" y="41255"/>
                  </a:lnTo>
                  <a:cubicBezTo>
                    <a:pt x="1226" y="39225"/>
                    <a:pt x="1150" y="37196"/>
                    <a:pt x="1881" y="35206"/>
                  </a:cubicBezTo>
                  <a:lnTo>
                    <a:pt x="1840" y="35206"/>
                  </a:lnTo>
                  <a:cubicBezTo>
                    <a:pt x="1922" y="34961"/>
                    <a:pt x="2004" y="34757"/>
                    <a:pt x="2126" y="34512"/>
                  </a:cubicBezTo>
                  <a:cubicBezTo>
                    <a:pt x="2331" y="35656"/>
                    <a:pt x="2412" y="36801"/>
                    <a:pt x="2331" y="37945"/>
                  </a:cubicBezTo>
                  <a:cubicBezTo>
                    <a:pt x="2249" y="39212"/>
                    <a:pt x="2535" y="40438"/>
                    <a:pt x="3230" y="41501"/>
                  </a:cubicBezTo>
                  <a:cubicBezTo>
                    <a:pt x="3843" y="44975"/>
                    <a:pt x="5601" y="48327"/>
                    <a:pt x="7603" y="51025"/>
                  </a:cubicBezTo>
                  <a:cubicBezTo>
                    <a:pt x="11200" y="55766"/>
                    <a:pt x="17536" y="59322"/>
                    <a:pt x="23422" y="60221"/>
                  </a:cubicBezTo>
                  <a:cubicBezTo>
                    <a:pt x="23446" y="60233"/>
                    <a:pt x="23470" y="60238"/>
                    <a:pt x="23494" y="60238"/>
                  </a:cubicBezTo>
                  <a:cubicBezTo>
                    <a:pt x="23551" y="60238"/>
                    <a:pt x="23609" y="60209"/>
                    <a:pt x="23667" y="60180"/>
                  </a:cubicBezTo>
                  <a:cubicBezTo>
                    <a:pt x="24689" y="60671"/>
                    <a:pt x="25711" y="61161"/>
                    <a:pt x="26732" y="61570"/>
                  </a:cubicBezTo>
                  <a:cubicBezTo>
                    <a:pt x="31145" y="63348"/>
                    <a:pt x="35815" y="64112"/>
                    <a:pt x="40520" y="64112"/>
                  </a:cubicBezTo>
                  <a:cubicBezTo>
                    <a:pt x="47497" y="64112"/>
                    <a:pt x="54548" y="62433"/>
                    <a:pt x="60944" y="59894"/>
                  </a:cubicBezTo>
                  <a:cubicBezTo>
                    <a:pt x="67157" y="57442"/>
                    <a:pt x="72838" y="53845"/>
                    <a:pt x="77702" y="49226"/>
                  </a:cubicBezTo>
                  <a:cubicBezTo>
                    <a:pt x="78438" y="48654"/>
                    <a:pt x="79174" y="48082"/>
                    <a:pt x="79950" y="47510"/>
                  </a:cubicBezTo>
                  <a:lnTo>
                    <a:pt x="79950" y="47510"/>
                  </a:lnTo>
                  <a:lnTo>
                    <a:pt x="78561" y="49063"/>
                  </a:lnTo>
                  <a:cubicBezTo>
                    <a:pt x="79787" y="48164"/>
                    <a:pt x="80890" y="47142"/>
                    <a:pt x="81912" y="45997"/>
                  </a:cubicBezTo>
                  <a:lnTo>
                    <a:pt x="82198" y="45752"/>
                  </a:lnTo>
                  <a:lnTo>
                    <a:pt x="82198" y="45752"/>
                  </a:lnTo>
                  <a:cubicBezTo>
                    <a:pt x="82444" y="46447"/>
                    <a:pt x="81749" y="46733"/>
                    <a:pt x="82117" y="47510"/>
                  </a:cubicBezTo>
                  <a:cubicBezTo>
                    <a:pt x="84692" y="43749"/>
                    <a:pt x="86695" y="39825"/>
                    <a:pt x="89024" y="36065"/>
                  </a:cubicBezTo>
                  <a:lnTo>
                    <a:pt x="89065" y="36187"/>
                  </a:lnTo>
                  <a:cubicBezTo>
                    <a:pt x="89065" y="36433"/>
                    <a:pt x="89024" y="36678"/>
                    <a:pt x="88984" y="36964"/>
                  </a:cubicBezTo>
                  <a:cubicBezTo>
                    <a:pt x="89024" y="37741"/>
                    <a:pt x="88943" y="38558"/>
                    <a:pt x="88738" y="39294"/>
                  </a:cubicBezTo>
                  <a:cubicBezTo>
                    <a:pt x="88534" y="39907"/>
                    <a:pt x="88330" y="40520"/>
                    <a:pt x="88207" y="41133"/>
                  </a:cubicBezTo>
                  <a:lnTo>
                    <a:pt x="88616" y="41215"/>
                  </a:lnTo>
                  <a:cubicBezTo>
                    <a:pt x="88738" y="40929"/>
                    <a:pt x="88861" y="40684"/>
                    <a:pt x="88943" y="40397"/>
                  </a:cubicBezTo>
                  <a:lnTo>
                    <a:pt x="88943" y="40397"/>
                  </a:lnTo>
                  <a:cubicBezTo>
                    <a:pt x="88738" y="41297"/>
                    <a:pt x="88493" y="42196"/>
                    <a:pt x="88248" y="43136"/>
                  </a:cubicBezTo>
                  <a:cubicBezTo>
                    <a:pt x="89270" y="41992"/>
                    <a:pt x="89842" y="40479"/>
                    <a:pt x="89801" y="38967"/>
                  </a:cubicBezTo>
                  <a:cubicBezTo>
                    <a:pt x="89597" y="35288"/>
                    <a:pt x="89638" y="31610"/>
                    <a:pt x="89392" y="27972"/>
                  </a:cubicBezTo>
                  <a:cubicBezTo>
                    <a:pt x="89311" y="26623"/>
                    <a:pt x="89065" y="25315"/>
                    <a:pt x="88657" y="24007"/>
                  </a:cubicBezTo>
                  <a:cubicBezTo>
                    <a:pt x="88411" y="23271"/>
                    <a:pt x="88166" y="22576"/>
                    <a:pt x="87880" y="21882"/>
                  </a:cubicBezTo>
                  <a:cubicBezTo>
                    <a:pt x="86981" y="19756"/>
                    <a:pt x="85836" y="17753"/>
                    <a:pt x="84487" y="15873"/>
                  </a:cubicBezTo>
                  <a:cubicBezTo>
                    <a:pt x="80809" y="10559"/>
                    <a:pt x="75740" y="6390"/>
                    <a:pt x="69855" y="3856"/>
                  </a:cubicBezTo>
                  <a:cubicBezTo>
                    <a:pt x="63652" y="1128"/>
                    <a:pt x="57191" y="0"/>
                    <a:pt x="50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</a:t>
              </a:r>
              <a:endParaRPr/>
            </a:p>
          </p:txBody>
        </p:sp>
        <p:sp>
          <p:nvSpPr>
            <p:cNvPr id="1699" name="Google Shape;1699;p34"/>
            <p:cNvSpPr/>
            <p:nvPr/>
          </p:nvSpPr>
          <p:spPr>
            <a:xfrm>
              <a:off x="2798950" y="1395650"/>
              <a:ext cx="733500" cy="581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0" name="Google Shape;1700;p34"/>
          <p:cNvGrpSpPr/>
          <p:nvPr/>
        </p:nvGrpSpPr>
        <p:grpSpPr>
          <a:xfrm>
            <a:off x="6787675" y="1329244"/>
            <a:ext cx="689289" cy="603816"/>
            <a:chOff x="2768600" y="1372700"/>
            <a:chExt cx="794203" cy="627015"/>
          </a:xfrm>
        </p:grpSpPr>
        <p:sp>
          <p:nvSpPr>
            <p:cNvPr id="1701" name="Google Shape;1701;p34"/>
            <p:cNvSpPr/>
            <p:nvPr/>
          </p:nvSpPr>
          <p:spPr>
            <a:xfrm>
              <a:off x="2768600" y="1372700"/>
              <a:ext cx="794203" cy="627015"/>
            </a:xfrm>
            <a:custGeom>
              <a:avLst/>
              <a:gdLst/>
              <a:ahLst/>
              <a:cxnLst/>
              <a:rect l="l" t="t" r="r" b="b"/>
              <a:pathLst>
                <a:path w="89842" h="64112" extrusionOk="0">
                  <a:moveTo>
                    <a:pt x="19416" y="8720"/>
                  </a:moveTo>
                  <a:lnTo>
                    <a:pt x="19416" y="8720"/>
                  </a:lnTo>
                  <a:cubicBezTo>
                    <a:pt x="16514" y="10641"/>
                    <a:pt x="13775" y="12848"/>
                    <a:pt x="11241" y="15301"/>
                  </a:cubicBezTo>
                  <a:cubicBezTo>
                    <a:pt x="13571" y="12603"/>
                    <a:pt x="16310" y="10396"/>
                    <a:pt x="19416" y="8720"/>
                  </a:cubicBezTo>
                  <a:close/>
                  <a:moveTo>
                    <a:pt x="56621" y="1552"/>
                  </a:moveTo>
                  <a:cubicBezTo>
                    <a:pt x="56955" y="1552"/>
                    <a:pt x="57294" y="1650"/>
                    <a:pt x="57633" y="1690"/>
                  </a:cubicBezTo>
                  <a:cubicBezTo>
                    <a:pt x="60086" y="2058"/>
                    <a:pt x="62415" y="2712"/>
                    <a:pt x="64786" y="3284"/>
                  </a:cubicBezTo>
                  <a:cubicBezTo>
                    <a:pt x="69568" y="4428"/>
                    <a:pt x="73656" y="6758"/>
                    <a:pt x="77375" y="9783"/>
                  </a:cubicBezTo>
                  <a:cubicBezTo>
                    <a:pt x="80359" y="12194"/>
                    <a:pt x="82648" y="15178"/>
                    <a:pt x="84692" y="18448"/>
                  </a:cubicBezTo>
                  <a:cubicBezTo>
                    <a:pt x="86245" y="20941"/>
                    <a:pt x="87389" y="23639"/>
                    <a:pt x="88084" y="26459"/>
                  </a:cubicBezTo>
                  <a:lnTo>
                    <a:pt x="88084" y="26786"/>
                  </a:lnTo>
                  <a:cubicBezTo>
                    <a:pt x="88084" y="28789"/>
                    <a:pt x="87921" y="30792"/>
                    <a:pt x="87716" y="32795"/>
                  </a:cubicBezTo>
                  <a:cubicBezTo>
                    <a:pt x="87676" y="32999"/>
                    <a:pt x="87676" y="33204"/>
                    <a:pt x="87594" y="33408"/>
                  </a:cubicBezTo>
                  <a:cubicBezTo>
                    <a:pt x="87716" y="33694"/>
                    <a:pt x="87716" y="34062"/>
                    <a:pt x="87512" y="34307"/>
                  </a:cubicBezTo>
                  <a:cubicBezTo>
                    <a:pt x="87267" y="34716"/>
                    <a:pt x="87022" y="35166"/>
                    <a:pt x="86735" y="35697"/>
                  </a:cubicBezTo>
                  <a:lnTo>
                    <a:pt x="86735" y="34062"/>
                  </a:lnTo>
                  <a:cubicBezTo>
                    <a:pt x="88697" y="24171"/>
                    <a:pt x="82239" y="14851"/>
                    <a:pt x="73778" y="9865"/>
                  </a:cubicBezTo>
                  <a:cubicBezTo>
                    <a:pt x="68383" y="6717"/>
                    <a:pt x="62538" y="4510"/>
                    <a:pt x="56407" y="3325"/>
                  </a:cubicBezTo>
                  <a:lnTo>
                    <a:pt x="56407" y="3284"/>
                  </a:lnTo>
                  <a:cubicBezTo>
                    <a:pt x="56284" y="3284"/>
                    <a:pt x="56203" y="3243"/>
                    <a:pt x="56121" y="3243"/>
                  </a:cubicBezTo>
                  <a:cubicBezTo>
                    <a:pt x="55549" y="3120"/>
                    <a:pt x="54976" y="2998"/>
                    <a:pt x="54404" y="2916"/>
                  </a:cubicBezTo>
                  <a:cubicBezTo>
                    <a:pt x="54200" y="2793"/>
                    <a:pt x="53995" y="2712"/>
                    <a:pt x="53750" y="2671"/>
                  </a:cubicBezTo>
                  <a:cubicBezTo>
                    <a:pt x="52360" y="2507"/>
                    <a:pt x="51012" y="2344"/>
                    <a:pt x="49622" y="2139"/>
                  </a:cubicBezTo>
                  <a:cubicBezTo>
                    <a:pt x="50583" y="1984"/>
                    <a:pt x="51528" y="1811"/>
                    <a:pt x="52466" y="1811"/>
                  </a:cubicBezTo>
                  <a:cubicBezTo>
                    <a:pt x="53005" y="1811"/>
                    <a:pt x="53541" y="1868"/>
                    <a:pt x="54077" y="2017"/>
                  </a:cubicBezTo>
                  <a:cubicBezTo>
                    <a:pt x="54380" y="2118"/>
                    <a:pt x="54776" y="2250"/>
                    <a:pt x="55102" y="2250"/>
                  </a:cubicBezTo>
                  <a:cubicBezTo>
                    <a:pt x="55304" y="2250"/>
                    <a:pt x="55480" y="2199"/>
                    <a:pt x="55589" y="2058"/>
                  </a:cubicBezTo>
                  <a:cubicBezTo>
                    <a:pt x="55924" y="1660"/>
                    <a:pt x="56270" y="1552"/>
                    <a:pt x="56621" y="1552"/>
                  </a:cubicBezTo>
                  <a:close/>
                  <a:moveTo>
                    <a:pt x="86531" y="35043"/>
                  </a:moveTo>
                  <a:lnTo>
                    <a:pt x="86531" y="35043"/>
                  </a:lnTo>
                  <a:cubicBezTo>
                    <a:pt x="86490" y="35533"/>
                    <a:pt x="86408" y="35983"/>
                    <a:pt x="86327" y="36474"/>
                  </a:cubicBezTo>
                  <a:lnTo>
                    <a:pt x="85714" y="37495"/>
                  </a:lnTo>
                  <a:cubicBezTo>
                    <a:pt x="85836" y="37250"/>
                    <a:pt x="85918" y="37005"/>
                    <a:pt x="86041" y="36719"/>
                  </a:cubicBezTo>
                  <a:cubicBezTo>
                    <a:pt x="86245" y="36147"/>
                    <a:pt x="86368" y="35615"/>
                    <a:pt x="86531" y="35043"/>
                  </a:cubicBezTo>
                  <a:close/>
                  <a:moveTo>
                    <a:pt x="1668" y="41255"/>
                  </a:moveTo>
                  <a:cubicBezTo>
                    <a:pt x="1671" y="41269"/>
                    <a:pt x="1674" y="41283"/>
                    <a:pt x="1677" y="41297"/>
                  </a:cubicBezTo>
                  <a:lnTo>
                    <a:pt x="1677" y="41256"/>
                  </a:lnTo>
                  <a:cubicBezTo>
                    <a:pt x="1674" y="41256"/>
                    <a:pt x="1671" y="41255"/>
                    <a:pt x="1668" y="41255"/>
                  </a:cubicBezTo>
                  <a:close/>
                  <a:moveTo>
                    <a:pt x="1677" y="41297"/>
                  </a:moveTo>
                  <a:lnTo>
                    <a:pt x="1677" y="42605"/>
                  </a:lnTo>
                  <a:lnTo>
                    <a:pt x="1758" y="42605"/>
                  </a:lnTo>
                  <a:lnTo>
                    <a:pt x="1677" y="41297"/>
                  </a:lnTo>
                  <a:close/>
                  <a:moveTo>
                    <a:pt x="82280" y="44076"/>
                  </a:moveTo>
                  <a:lnTo>
                    <a:pt x="82280" y="44076"/>
                  </a:lnTo>
                  <a:cubicBezTo>
                    <a:pt x="82239" y="44240"/>
                    <a:pt x="82198" y="44403"/>
                    <a:pt x="82158" y="44567"/>
                  </a:cubicBezTo>
                  <a:cubicBezTo>
                    <a:pt x="82035" y="44730"/>
                    <a:pt x="81871" y="44853"/>
                    <a:pt x="81749" y="44975"/>
                  </a:cubicBezTo>
                  <a:lnTo>
                    <a:pt x="81095" y="45507"/>
                  </a:lnTo>
                  <a:cubicBezTo>
                    <a:pt x="81422" y="45098"/>
                    <a:pt x="81749" y="44689"/>
                    <a:pt x="82035" y="44281"/>
                  </a:cubicBezTo>
                  <a:lnTo>
                    <a:pt x="82280" y="44076"/>
                  </a:lnTo>
                  <a:close/>
                  <a:moveTo>
                    <a:pt x="43009" y="3180"/>
                  </a:moveTo>
                  <a:cubicBezTo>
                    <a:pt x="49664" y="3180"/>
                    <a:pt x="56292" y="4208"/>
                    <a:pt x="62661" y="6227"/>
                  </a:cubicBezTo>
                  <a:cubicBezTo>
                    <a:pt x="74351" y="9906"/>
                    <a:pt x="87185" y="18816"/>
                    <a:pt x="85795" y="32631"/>
                  </a:cubicBezTo>
                  <a:cubicBezTo>
                    <a:pt x="85346" y="37005"/>
                    <a:pt x="83220" y="41051"/>
                    <a:pt x="80441" y="44526"/>
                  </a:cubicBezTo>
                  <a:cubicBezTo>
                    <a:pt x="78765" y="46038"/>
                    <a:pt x="76967" y="47428"/>
                    <a:pt x="75086" y="48695"/>
                  </a:cubicBezTo>
                  <a:cubicBezTo>
                    <a:pt x="74473" y="48981"/>
                    <a:pt x="74065" y="49512"/>
                    <a:pt x="73860" y="50125"/>
                  </a:cubicBezTo>
                  <a:cubicBezTo>
                    <a:pt x="75086" y="49676"/>
                    <a:pt x="76231" y="48981"/>
                    <a:pt x="77212" y="48082"/>
                  </a:cubicBezTo>
                  <a:lnTo>
                    <a:pt x="77212" y="48082"/>
                  </a:lnTo>
                  <a:cubicBezTo>
                    <a:pt x="76517" y="48777"/>
                    <a:pt x="75822" y="49390"/>
                    <a:pt x="75168" y="50003"/>
                  </a:cubicBezTo>
                  <a:cubicBezTo>
                    <a:pt x="74596" y="50493"/>
                    <a:pt x="73983" y="50984"/>
                    <a:pt x="73411" y="51433"/>
                  </a:cubicBezTo>
                  <a:cubicBezTo>
                    <a:pt x="72675" y="51924"/>
                    <a:pt x="71980" y="52374"/>
                    <a:pt x="71244" y="52823"/>
                  </a:cubicBezTo>
                  <a:cubicBezTo>
                    <a:pt x="70999" y="52946"/>
                    <a:pt x="70631" y="53068"/>
                    <a:pt x="70631" y="53436"/>
                  </a:cubicBezTo>
                  <a:cubicBezTo>
                    <a:pt x="66871" y="55930"/>
                    <a:pt x="62865" y="57932"/>
                    <a:pt x="58614" y="59445"/>
                  </a:cubicBezTo>
                  <a:lnTo>
                    <a:pt x="58614" y="59486"/>
                  </a:lnTo>
                  <a:cubicBezTo>
                    <a:pt x="53053" y="61522"/>
                    <a:pt x="47116" y="62725"/>
                    <a:pt x="41212" y="62725"/>
                  </a:cubicBezTo>
                  <a:cubicBezTo>
                    <a:pt x="36095" y="62725"/>
                    <a:pt x="31003" y="61821"/>
                    <a:pt x="26201" y="59772"/>
                  </a:cubicBezTo>
                  <a:cubicBezTo>
                    <a:pt x="24893" y="59200"/>
                    <a:pt x="23585" y="58546"/>
                    <a:pt x="22359" y="57810"/>
                  </a:cubicBezTo>
                  <a:cubicBezTo>
                    <a:pt x="20806" y="57278"/>
                    <a:pt x="19293" y="56543"/>
                    <a:pt x="17904" y="55643"/>
                  </a:cubicBezTo>
                  <a:lnTo>
                    <a:pt x="17863" y="55643"/>
                  </a:lnTo>
                  <a:cubicBezTo>
                    <a:pt x="17985" y="55930"/>
                    <a:pt x="18026" y="56297"/>
                    <a:pt x="17945" y="56624"/>
                  </a:cubicBezTo>
                  <a:cubicBezTo>
                    <a:pt x="18435" y="56992"/>
                    <a:pt x="18926" y="57319"/>
                    <a:pt x="19457" y="57646"/>
                  </a:cubicBezTo>
                  <a:cubicBezTo>
                    <a:pt x="18231" y="57238"/>
                    <a:pt x="17086" y="56747"/>
                    <a:pt x="15942" y="56175"/>
                  </a:cubicBezTo>
                  <a:cubicBezTo>
                    <a:pt x="13489" y="54949"/>
                    <a:pt x="11323" y="53273"/>
                    <a:pt x="9484" y="51311"/>
                  </a:cubicBezTo>
                  <a:cubicBezTo>
                    <a:pt x="8380" y="50125"/>
                    <a:pt x="7440" y="48818"/>
                    <a:pt x="6663" y="47428"/>
                  </a:cubicBezTo>
                  <a:cubicBezTo>
                    <a:pt x="6541" y="47019"/>
                    <a:pt x="6377" y="46692"/>
                    <a:pt x="6091" y="46406"/>
                  </a:cubicBezTo>
                  <a:cubicBezTo>
                    <a:pt x="5887" y="45956"/>
                    <a:pt x="5682" y="45466"/>
                    <a:pt x="5478" y="45016"/>
                  </a:cubicBezTo>
                  <a:cubicBezTo>
                    <a:pt x="5274" y="43381"/>
                    <a:pt x="4701" y="41746"/>
                    <a:pt x="5233" y="40152"/>
                  </a:cubicBezTo>
                  <a:cubicBezTo>
                    <a:pt x="5151" y="39825"/>
                    <a:pt x="5069" y="39457"/>
                    <a:pt x="4988" y="39130"/>
                  </a:cubicBezTo>
                  <a:cubicBezTo>
                    <a:pt x="4988" y="39090"/>
                    <a:pt x="4988" y="39049"/>
                    <a:pt x="4988" y="39008"/>
                  </a:cubicBezTo>
                  <a:cubicBezTo>
                    <a:pt x="4783" y="37986"/>
                    <a:pt x="4742" y="36923"/>
                    <a:pt x="4783" y="35860"/>
                  </a:cubicBezTo>
                  <a:lnTo>
                    <a:pt x="4783" y="35615"/>
                  </a:lnTo>
                  <a:cubicBezTo>
                    <a:pt x="4824" y="35288"/>
                    <a:pt x="4865" y="35002"/>
                    <a:pt x="4906" y="34675"/>
                  </a:cubicBezTo>
                  <a:lnTo>
                    <a:pt x="4906" y="34553"/>
                  </a:lnTo>
                  <a:cubicBezTo>
                    <a:pt x="4947" y="34185"/>
                    <a:pt x="5028" y="33817"/>
                    <a:pt x="5110" y="33490"/>
                  </a:cubicBezTo>
                  <a:cubicBezTo>
                    <a:pt x="5274" y="32754"/>
                    <a:pt x="5519" y="32018"/>
                    <a:pt x="5764" y="31323"/>
                  </a:cubicBezTo>
                  <a:cubicBezTo>
                    <a:pt x="6050" y="29525"/>
                    <a:pt x="6541" y="27727"/>
                    <a:pt x="7276" y="26051"/>
                  </a:cubicBezTo>
                  <a:cubicBezTo>
                    <a:pt x="8012" y="24334"/>
                    <a:pt x="8952" y="22658"/>
                    <a:pt x="10097" y="21146"/>
                  </a:cubicBezTo>
                  <a:lnTo>
                    <a:pt x="10179" y="21023"/>
                  </a:lnTo>
                  <a:cubicBezTo>
                    <a:pt x="10342" y="20778"/>
                    <a:pt x="10546" y="20533"/>
                    <a:pt x="10751" y="20287"/>
                  </a:cubicBezTo>
                  <a:lnTo>
                    <a:pt x="10914" y="20042"/>
                  </a:lnTo>
                  <a:cubicBezTo>
                    <a:pt x="11119" y="19838"/>
                    <a:pt x="11282" y="19634"/>
                    <a:pt x="11446" y="19388"/>
                  </a:cubicBezTo>
                  <a:cubicBezTo>
                    <a:pt x="11527" y="19307"/>
                    <a:pt x="11609" y="19266"/>
                    <a:pt x="11650" y="19184"/>
                  </a:cubicBezTo>
                  <a:cubicBezTo>
                    <a:pt x="11895" y="18898"/>
                    <a:pt x="12181" y="18612"/>
                    <a:pt x="12386" y="18366"/>
                  </a:cubicBezTo>
                  <a:cubicBezTo>
                    <a:pt x="14470" y="16077"/>
                    <a:pt x="16882" y="14156"/>
                    <a:pt x="19539" y="12644"/>
                  </a:cubicBezTo>
                  <a:cubicBezTo>
                    <a:pt x="22155" y="10478"/>
                    <a:pt x="25016" y="8598"/>
                    <a:pt x="28040" y="6963"/>
                  </a:cubicBezTo>
                  <a:cubicBezTo>
                    <a:pt x="30779" y="5450"/>
                    <a:pt x="33681" y="4306"/>
                    <a:pt x="36706" y="3488"/>
                  </a:cubicBezTo>
                  <a:cubicBezTo>
                    <a:pt x="38805" y="3282"/>
                    <a:pt x="40908" y="3180"/>
                    <a:pt x="43009" y="3180"/>
                  </a:cubicBezTo>
                  <a:close/>
                  <a:moveTo>
                    <a:pt x="50575" y="0"/>
                  </a:moveTo>
                  <a:cubicBezTo>
                    <a:pt x="48864" y="0"/>
                    <a:pt x="47142" y="76"/>
                    <a:pt x="45412" y="218"/>
                  </a:cubicBezTo>
                  <a:cubicBezTo>
                    <a:pt x="43736" y="259"/>
                    <a:pt x="42060" y="504"/>
                    <a:pt x="40384" y="913"/>
                  </a:cubicBezTo>
                  <a:lnTo>
                    <a:pt x="39485" y="995"/>
                  </a:lnTo>
                  <a:cubicBezTo>
                    <a:pt x="38463" y="1077"/>
                    <a:pt x="37482" y="1322"/>
                    <a:pt x="36542" y="1731"/>
                  </a:cubicBezTo>
                  <a:cubicBezTo>
                    <a:pt x="36174" y="1731"/>
                    <a:pt x="35806" y="1853"/>
                    <a:pt x="35520" y="2058"/>
                  </a:cubicBezTo>
                  <a:lnTo>
                    <a:pt x="34866" y="2058"/>
                  </a:lnTo>
                  <a:cubicBezTo>
                    <a:pt x="34172" y="2180"/>
                    <a:pt x="33477" y="2385"/>
                    <a:pt x="32823" y="2630"/>
                  </a:cubicBezTo>
                  <a:lnTo>
                    <a:pt x="32659" y="2712"/>
                  </a:lnTo>
                  <a:cubicBezTo>
                    <a:pt x="32496" y="2753"/>
                    <a:pt x="32332" y="2793"/>
                    <a:pt x="32169" y="2834"/>
                  </a:cubicBezTo>
                  <a:cubicBezTo>
                    <a:pt x="32290" y="2899"/>
                    <a:pt x="32404" y="2922"/>
                    <a:pt x="32514" y="2922"/>
                  </a:cubicBezTo>
                  <a:cubicBezTo>
                    <a:pt x="32793" y="2922"/>
                    <a:pt x="33042" y="2772"/>
                    <a:pt x="33285" y="2772"/>
                  </a:cubicBezTo>
                  <a:cubicBezTo>
                    <a:pt x="33431" y="2772"/>
                    <a:pt x="33574" y="2826"/>
                    <a:pt x="33722" y="2998"/>
                  </a:cubicBezTo>
                  <a:cubicBezTo>
                    <a:pt x="32986" y="3120"/>
                    <a:pt x="32250" y="3243"/>
                    <a:pt x="31515" y="3407"/>
                  </a:cubicBezTo>
                  <a:cubicBezTo>
                    <a:pt x="31405" y="3385"/>
                    <a:pt x="31293" y="3374"/>
                    <a:pt x="31179" y="3374"/>
                  </a:cubicBezTo>
                  <a:cubicBezTo>
                    <a:pt x="30868" y="3374"/>
                    <a:pt x="30547" y="3450"/>
                    <a:pt x="30248" y="3570"/>
                  </a:cubicBezTo>
                  <a:cubicBezTo>
                    <a:pt x="30207" y="3568"/>
                    <a:pt x="30168" y="3567"/>
                    <a:pt x="30128" y="3567"/>
                  </a:cubicBezTo>
                  <a:cubicBezTo>
                    <a:pt x="29324" y="3567"/>
                    <a:pt x="28656" y="3951"/>
                    <a:pt x="27877" y="4224"/>
                  </a:cubicBezTo>
                  <a:lnTo>
                    <a:pt x="27305" y="4469"/>
                  </a:lnTo>
                  <a:cubicBezTo>
                    <a:pt x="26692" y="4674"/>
                    <a:pt x="26038" y="4837"/>
                    <a:pt x="25425" y="5082"/>
                  </a:cubicBezTo>
                  <a:cubicBezTo>
                    <a:pt x="18272" y="7494"/>
                    <a:pt x="12018" y="11704"/>
                    <a:pt x="8094" y="18244"/>
                  </a:cubicBezTo>
                  <a:cubicBezTo>
                    <a:pt x="7890" y="18612"/>
                    <a:pt x="7644" y="18980"/>
                    <a:pt x="7481" y="19347"/>
                  </a:cubicBezTo>
                  <a:cubicBezTo>
                    <a:pt x="6336" y="20696"/>
                    <a:pt x="5233" y="22127"/>
                    <a:pt x="4211" y="23598"/>
                  </a:cubicBezTo>
                  <a:cubicBezTo>
                    <a:pt x="4047" y="23803"/>
                    <a:pt x="3761" y="24211"/>
                    <a:pt x="3884" y="24252"/>
                  </a:cubicBezTo>
                  <a:cubicBezTo>
                    <a:pt x="5560" y="24498"/>
                    <a:pt x="4129" y="25315"/>
                    <a:pt x="4047" y="25560"/>
                  </a:cubicBezTo>
                  <a:cubicBezTo>
                    <a:pt x="3843" y="25969"/>
                    <a:pt x="3680" y="26419"/>
                    <a:pt x="3516" y="26827"/>
                  </a:cubicBezTo>
                  <a:cubicBezTo>
                    <a:pt x="3475" y="26950"/>
                    <a:pt x="3393" y="27073"/>
                    <a:pt x="3353" y="27195"/>
                  </a:cubicBezTo>
                  <a:cubicBezTo>
                    <a:pt x="3230" y="27481"/>
                    <a:pt x="3107" y="27808"/>
                    <a:pt x="3026" y="28094"/>
                  </a:cubicBezTo>
                  <a:lnTo>
                    <a:pt x="2862" y="28503"/>
                  </a:lnTo>
                  <a:cubicBezTo>
                    <a:pt x="2739" y="28830"/>
                    <a:pt x="2658" y="29116"/>
                    <a:pt x="2535" y="29443"/>
                  </a:cubicBezTo>
                  <a:lnTo>
                    <a:pt x="2412" y="29811"/>
                  </a:lnTo>
                  <a:cubicBezTo>
                    <a:pt x="2290" y="30220"/>
                    <a:pt x="2126" y="30669"/>
                    <a:pt x="2004" y="31119"/>
                  </a:cubicBezTo>
                  <a:cubicBezTo>
                    <a:pt x="1677" y="32223"/>
                    <a:pt x="1431" y="33367"/>
                    <a:pt x="1186" y="34512"/>
                  </a:cubicBezTo>
                  <a:cubicBezTo>
                    <a:pt x="737" y="36801"/>
                    <a:pt x="1" y="39090"/>
                    <a:pt x="491" y="41665"/>
                  </a:cubicBezTo>
                  <a:cubicBezTo>
                    <a:pt x="543" y="41067"/>
                    <a:pt x="680" y="40890"/>
                    <a:pt x="855" y="40890"/>
                  </a:cubicBezTo>
                  <a:cubicBezTo>
                    <a:pt x="1095" y="40890"/>
                    <a:pt x="1408" y="41224"/>
                    <a:pt x="1668" y="41255"/>
                  </a:cubicBezTo>
                  <a:lnTo>
                    <a:pt x="1668" y="41255"/>
                  </a:lnTo>
                  <a:cubicBezTo>
                    <a:pt x="1226" y="39225"/>
                    <a:pt x="1150" y="37196"/>
                    <a:pt x="1881" y="35206"/>
                  </a:cubicBezTo>
                  <a:lnTo>
                    <a:pt x="1840" y="35206"/>
                  </a:lnTo>
                  <a:cubicBezTo>
                    <a:pt x="1922" y="34961"/>
                    <a:pt x="2004" y="34757"/>
                    <a:pt x="2126" y="34512"/>
                  </a:cubicBezTo>
                  <a:cubicBezTo>
                    <a:pt x="2331" y="35656"/>
                    <a:pt x="2412" y="36801"/>
                    <a:pt x="2331" y="37945"/>
                  </a:cubicBezTo>
                  <a:cubicBezTo>
                    <a:pt x="2249" y="39212"/>
                    <a:pt x="2535" y="40438"/>
                    <a:pt x="3230" y="41501"/>
                  </a:cubicBezTo>
                  <a:cubicBezTo>
                    <a:pt x="3843" y="44975"/>
                    <a:pt x="5601" y="48327"/>
                    <a:pt x="7603" y="51025"/>
                  </a:cubicBezTo>
                  <a:cubicBezTo>
                    <a:pt x="11200" y="55766"/>
                    <a:pt x="17536" y="59322"/>
                    <a:pt x="23422" y="60221"/>
                  </a:cubicBezTo>
                  <a:cubicBezTo>
                    <a:pt x="23446" y="60233"/>
                    <a:pt x="23470" y="60238"/>
                    <a:pt x="23494" y="60238"/>
                  </a:cubicBezTo>
                  <a:cubicBezTo>
                    <a:pt x="23551" y="60238"/>
                    <a:pt x="23609" y="60209"/>
                    <a:pt x="23667" y="60180"/>
                  </a:cubicBezTo>
                  <a:cubicBezTo>
                    <a:pt x="24689" y="60671"/>
                    <a:pt x="25711" y="61161"/>
                    <a:pt x="26732" y="61570"/>
                  </a:cubicBezTo>
                  <a:cubicBezTo>
                    <a:pt x="31145" y="63348"/>
                    <a:pt x="35815" y="64112"/>
                    <a:pt x="40520" y="64112"/>
                  </a:cubicBezTo>
                  <a:cubicBezTo>
                    <a:pt x="47497" y="64112"/>
                    <a:pt x="54548" y="62433"/>
                    <a:pt x="60944" y="59894"/>
                  </a:cubicBezTo>
                  <a:cubicBezTo>
                    <a:pt x="67157" y="57442"/>
                    <a:pt x="72838" y="53845"/>
                    <a:pt x="77702" y="49226"/>
                  </a:cubicBezTo>
                  <a:cubicBezTo>
                    <a:pt x="78438" y="48654"/>
                    <a:pt x="79174" y="48082"/>
                    <a:pt x="79950" y="47510"/>
                  </a:cubicBezTo>
                  <a:lnTo>
                    <a:pt x="79950" y="47510"/>
                  </a:lnTo>
                  <a:lnTo>
                    <a:pt x="78561" y="49063"/>
                  </a:lnTo>
                  <a:cubicBezTo>
                    <a:pt x="79787" y="48164"/>
                    <a:pt x="80890" y="47142"/>
                    <a:pt x="81912" y="45997"/>
                  </a:cubicBezTo>
                  <a:lnTo>
                    <a:pt x="82198" y="45752"/>
                  </a:lnTo>
                  <a:lnTo>
                    <a:pt x="82198" y="45752"/>
                  </a:lnTo>
                  <a:cubicBezTo>
                    <a:pt x="82444" y="46447"/>
                    <a:pt x="81749" y="46733"/>
                    <a:pt x="82117" y="47510"/>
                  </a:cubicBezTo>
                  <a:cubicBezTo>
                    <a:pt x="84692" y="43749"/>
                    <a:pt x="86695" y="39825"/>
                    <a:pt x="89024" y="36065"/>
                  </a:cubicBezTo>
                  <a:lnTo>
                    <a:pt x="89065" y="36187"/>
                  </a:lnTo>
                  <a:cubicBezTo>
                    <a:pt x="89065" y="36433"/>
                    <a:pt x="89024" y="36678"/>
                    <a:pt x="88984" y="36964"/>
                  </a:cubicBezTo>
                  <a:cubicBezTo>
                    <a:pt x="89024" y="37741"/>
                    <a:pt x="88943" y="38558"/>
                    <a:pt x="88738" y="39294"/>
                  </a:cubicBezTo>
                  <a:cubicBezTo>
                    <a:pt x="88534" y="39907"/>
                    <a:pt x="88330" y="40520"/>
                    <a:pt x="88207" y="41133"/>
                  </a:cubicBezTo>
                  <a:lnTo>
                    <a:pt x="88616" y="41215"/>
                  </a:lnTo>
                  <a:cubicBezTo>
                    <a:pt x="88738" y="40929"/>
                    <a:pt x="88861" y="40684"/>
                    <a:pt x="88943" y="40397"/>
                  </a:cubicBezTo>
                  <a:lnTo>
                    <a:pt x="88943" y="40397"/>
                  </a:lnTo>
                  <a:cubicBezTo>
                    <a:pt x="88738" y="41297"/>
                    <a:pt x="88493" y="42196"/>
                    <a:pt x="88248" y="43136"/>
                  </a:cubicBezTo>
                  <a:cubicBezTo>
                    <a:pt x="89270" y="41992"/>
                    <a:pt x="89842" y="40479"/>
                    <a:pt x="89801" y="38967"/>
                  </a:cubicBezTo>
                  <a:cubicBezTo>
                    <a:pt x="89597" y="35288"/>
                    <a:pt x="89638" y="31610"/>
                    <a:pt x="89392" y="27972"/>
                  </a:cubicBezTo>
                  <a:cubicBezTo>
                    <a:pt x="89311" y="26623"/>
                    <a:pt x="89065" y="25315"/>
                    <a:pt x="88657" y="24007"/>
                  </a:cubicBezTo>
                  <a:cubicBezTo>
                    <a:pt x="88411" y="23271"/>
                    <a:pt x="88166" y="22576"/>
                    <a:pt x="87880" y="21882"/>
                  </a:cubicBezTo>
                  <a:cubicBezTo>
                    <a:pt x="86981" y="19756"/>
                    <a:pt x="85836" y="17753"/>
                    <a:pt x="84487" y="15873"/>
                  </a:cubicBezTo>
                  <a:cubicBezTo>
                    <a:pt x="80809" y="10559"/>
                    <a:pt x="75740" y="6390"/>
                    <a:pt x="69855" y="3856"/>
                  </a:cubicBezTo>
                  <a:cubicBezTo>
                    <a:pt x="63652" y="1128"/>
                    <a:pt x="57191" y="0"/>
                    <a:pt x="50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</a:t>
              </a:r>
              <a:endParaRPr/>
            </a:p>
          </p:txBody>
        </p:sp>
        <p:sp>
          <p:nvSpPr>
            <p:cNvPr id="1702" name="Google Shape;1702;p34"/>
            <p:cNvSpPr/>
            <p:nvPr/>
          </p:nvSpPr>
          <p:spPr>
            <a:xfrm>
              <a:off x="2798950" y="1395650"/>
              <a:ext cx="733500" cy="581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3" name="Google Shape;1703;p34"/>
          <p:cNvGrpSpPr/>
          <p:nvPr/>
        </p:nvGrpSpPr>
        <p:grpSpPr>
          <a:xfrm>
            <a:off x="4227355" y="1325639"/>
            <a:ext cx="689289" cy="603816"/>
            <a:chOff x="2768600" y="1372700"/>
            <a:chExt cx="794203" cy="627015"/>
          </a:xfrm>
        </p:grpSpPr>
        <p:sp>
          <p:nvSpPr>
            <p:cNvPr id="1704" name="Google Shape;1704;p34"/>
            <p:cNvSpPr/>
            <p:nvPr/>
          </p:nvSpPr>
          <p:spPr>
            <a:xfrm>
              <a:off x="2768600" y="1372700"/>
              <a:ext cx="794203" cy="627015"/>
            </a:xfrm>
            <a:custGeom>
              <a:avLst/>
              <a:gdLst/>
              <a:ahLst/>
              <a:cxnLst/>
              <a:rect l="l" t="t" r="r" b="b"/>
              <a:pathLst>
                <a:path w="89842" h="64112" extrusionOk="0">
                  <a:moveTo>
                    <a:pt x="19416" y="8720"/>
                  </a:moveTo>
                  <a:lnTo>
                    <a:pt x="19416" y="8720"/>
                  </a:lnTo>
                  <a:cubicBezTo>
                    <a:pt x="16514" y="10641"/>
                    <a:pt x="13775" y="12848"/>
                    <a:pt x="11241" y="15301"/>
                  </a:cubicBezTo>
                  <a:cubicBezTo>
                    <a:pt x="13571" y="12603"/>
                    <a:pt x="16310" y="10396"/>
                    <a:pt x="19416" y="8720"/>
                  </a:cubicBezTo>
                  <a:close/>
                  <a:moveTo>
                    <a:pt x="56621" y="1552"/>
                  </a:moveTo>
                  <a:cubicBezTo>
                    <a:pt x="56955" y="1552"/>
                    <a:pt x="57294" y="1650"/>
                    <a:pt x="57633" y="1690"/>
                  </a:cubicBezTo>
                  <a:cubicBezTo>
                    <a:pt x="60086" y="2058"/>
                    <a:pt x="62415" y="2712"/>
                    <a:pt x="64786" y="3284"/>
                  </a:cubicBezTo>
                  <a:cubicBezTo>
                    <a:pt x="69568" y="4428"/>
                    <a:pt x="73656" y="6758"/>
                    <a:pt x="77375" y="9783"/>
                  </a:cubicBezTo>
                  <a:cubicBezTo>
                    <a:pt x="80359" y="12194"/>
                    <a:pt x="82648" y="15178"/>
                    <a:pt x="84692" y="18448"/>
                  </a:cubicBezTo>
                  <a:cubicBezTo>
                    <a:pt x="86245" y="20941"/>
                    <a:pt x="87389" y="23639"/>
                    <a:pt x="88084" y="26459"/>
                  </a:cubicBezTo>
                  <a:lnTo>
                    <a:pt x="88084" y="26786"/>
                  </a:lnTo>
                  <a:cubicBezTo>
                    <a:pt x="88084" y="28789"/>
                    <a:pt x="87921" y="30792"/>
                    <a:pt x="87716" y="32795"/>
                  </a:cubicBezTo>
                  <a:cubicBezTo>
                    <a:pt x="87676" y="32999"/>
                    <a:pt x="87676" y="33204"/>
                    <a:pt x="87594" y="33408"/>
                  </a:cubicBezTo>
                  <a:cubicBezTo>
                    <a:pt x="87716" y="33694"/>
                    <a:pt x="87716" y="34062"/>
                    <a:pt x="87512" y="34307"/>
                  </a:cubicBezTo>
                  <a:cubicBezTo>
                    <a:pt x="87267" y="34716"/>
                    <a:pt x="87022" y="35166"/>
                    <a:pt x="86735" y="35697"/>
                  </a:cubicBezTo>
                  <a:lnTo>
                    <a:pt x="86735" y="34062"/>
                  </a:lnTo>
                  <a:cubicBezTo>
                    <a:pt x="88697" y="24171"/>
                    <a:pt x="82239" y="14851"/>
                    <a:pt x="73778" y="9865"/>
                  </a:cubicBezTo>
                  <a:cubicBezTo>
                    <a:pt x="68383" y="6717"/>
                    <a:pt x="62538" y="4510"/>
                    <a:pt x="56407" y="3325"/>
                  </a:cubicBezTo>
                  <a:lnTo>
                    <a:pt x="56407" y="3284"/>
                  </a:lnTo>
                  <a:cubicBezTo>
                    <a:pt x="56284" y="3284"/>
                    <a:pt x="56203" y="3243"/>
                    <a:pt x="56121" y="3243"/>
                  </a:cubicBezTo>
                  <a:cubicBezTo>
                    <a:pt x="55549" y="3120"/>
                    <a:pt x="54976" y="2998"/>
                    <a:pt x="54404" y="2916"/>
                  </a:cubicBezTo>
                  <a:cubicBezTo>
                    <a:pt x="54200" y="2793"/>
                    <a:pt x="53995" y="2712"/>
                    <a:pt x="53750" y="2671"/>
                  </a:cubicBezTo>
                  <a:cubicBezTo>
                    <a:pt x="52360" y="2507"/>
                    <a:pt x="51012" y="2344"/>
                    <a:pt x="49622" y="2139"/>
                  </a:cubicBezTo>
                  <a:cubicBezTo>
                    <a:pt x="50583" y="1984"/>
                    <a:pt x="51528" y="1811"/>
                    <a:pt x="52466" y="1811"/>
                  </a:cubicBezTo>
                  <a:cubicBezTo>
                    <a:pt x="53005" y="1811"/>
                    <a:pt x="53541" y="1868"/>
                    <a:pt x="54077" y="2017"/>
                  </a:cubicBezTo>
                  <a:cubicBezTo>
                    <a:pt x="54380" y="2118"/>
                    <a:pt x="54776" y="2250"/>
                    <a:pt x="55102" y="2250"/>
                  </a:cubicBezTo>
                  <a:cubicBezTo>
                    <a:pt x="55304" y="2250"/>
                    <a:pt x="55480" y="2199"/>
                    <a:pt x="55589" y="2058"/>
                  </a:cubicBezTo>
                  <a:cubicBezTo>
                    <a:pt x="55924" y="1660"/>
                    <a:pt x="56270" y="1552"/>
                    <a:pt x="56621" y="1552"/>
                  </a:cubicBezTo>
                  <a:close/>
                  <a:moveTo>
                    <a:pt x="86531" y="35043"/>
                  </a:moveTo>
                  <a:lnTo>
                    <a:pt x="86531" y="35043"/>
                  </a:lnTo>
                  <a:cubicBezTo>
                    <a:pt x="86490" y="35533"/>
                    <a:pt x="86408" y="35983"/>
                    <a:pt x="86327" y="36474"/>
                  </a:cubicBezTo>
                  <a:lnTo>
                    <a:pt x="85714" y="37495"/>
                  </a:lnTo>
                  <a:cubicBezTo>
                    <a:pt x="85836" y="37250"/>
                    <a:pt x="85918" y="37005"/>
                    <a:pt x="86041" y="36719"/>
                  </a:cubicBezTo>
                  <a:cubicBezTo>
                    <a:pt x="86245" y="36147"/>
                    <a:pt x="86368" y="35615"/>
                    <a:pt x="86531" y="35043"/>
                  </a:cubicBezTo>
                  <a:close/>
                  <a:moveTo>
                    <a:pt x="1668" y="41255"/>
                  </a:moveTo>
                  <a:cubicBezTo>
                    <a:pt x="1671" y="41269"/>
                    <a:pt x="1674" y="41283"/>
                    <a:pt x="1677" y="41297"/>
                  </a:cubicBezTo>
                  <a:lnTo>
                    <a:pt x="1677" y="41256"/>
                  </a:lnTo>
                  <a:cubicBezTo>
                    <a:pt x="1674" y="41256"/>
                    <a:pt x="1671" y="41255"/>
                    <a:pt x="1668" y="41255"/>
                  </a:cubicBezTo>
                  <a:close/>
                  <a:moveTo>
                    <a:pt x="1677" y="41297"/>
                  </a:moveTo>
                  <a:lnTo>
                    <a:pt x="1677" y="42605"/>
                  </a:lnTo>
                  <a:lnTo>
                    <a:pt x="1758" y="42605"/>
                  </a:lnTo>
                  <a:lnTo>
                    <a:pt x="1677" y="41297"/>
                  </a:lnTo>
                  <a:close/>
                  <a:moveTo>
                    <a:pt x="82280" y="44076"/>
                  </a:moveTo>
                  <a:lnTo>
                    <a:pt x="82280" y="44076"/>
                  </a:lnTo>
                  <a:cubicBezTo>
                    <a:pt x="82239" y="44240"/>
                    <a:pt x="82198" y="44403"/>
                    <a:pt x="82158" y="44567"/>
                  </a:cubicBezTo>
                  <a:cubicBezTo>
                    <a:pt x="82035" y="44730"/>
                    <a:pt x="81871" y="44853"/>
                    <a:pt x="81749" y="44975"/>
                  </a:cubicBezTo>
                  <a:lnTo>
                    <a:pt x="81095" y="45507"/>
                  </a:lnTo>
                  <a:cubicBezTo>
                    <a:pt x="81422" y="45098"/>
                    <a:pt x="81749" y="44689"/>
                    <a:pt x="82035" y="44281"/>
                  </a:cubicBezTo>
                  <a:lnTo>
                    <a:pt x="82280" y="44076"/>
                  </a:lnTo>
                  <a:close/>
                  <a:moveTo>
                    <a:pt x="43009" y="3180"/>
                  </a:moveTo>
                  <a:cubicBezTo>
                    <a:pt x="49664" y="3180"/>
                    <a:pt x="56292" y="4208"/>
                    <a:pt x="62661" y="6227"/>
                  </a:cubicBezTo>
                  <a:cubicBezTo>
                    <a:pt x="74351" y="9906"/>
                    <a:pt x="87185" y="18816"/>
                    <a:pt x="85795" y="32631"/>
                  </a:cubicBezTo>
                  <a:cubicBezTo>
                    <a:pt x="85346" y="37005"/>
                    <a:pt x="83220" y="41051"/>
                    <a:pt x="80441" y="44526"/>
                  </a:cubicBezTo>
                  <a:cubicBezTo>
                    <a:pt x="78765" y="46038"/>
                    <a:pt x="76967" y="47428"/>
                    <a:pt x="75086" y="48695"/>
                  </a:cubicBezTo>
                  <a:cubicBezTo>
                    <a:pt x="74473" y="48981"/>
                    <a:pt x="74065" y="49512"/>
                    <a:pt x="73860" y="50125"/>
                  </a:cubicBezTo>
                  <a:cubicBezTo>
                    <a:pt x="75086" y="49676"/>
                    <a:pt x="76231" y="48981"/>
                    <a:pt x="77212" y="48082"/>
                  </a:cubicBezTo>
                  <a:lnTo>
                    <a:pt x="77212" y="48082"/>
                  </a:lnTo>
                  <a:cubicBezTo>
                    <a:pt x="76517" y="48777"/>
                    <a:pt x="75822" y="49390"/>
                    <a:pt x="75168" y="50003"/>
                  </a:cubicBezTo>
                  <a:cubicBezTo>
                    <a:pt x="74596" y="50493"/>
                    <a:pt x="73983" y="50984"/>
                    <a:pt x="73411" y="51433"/>
                  </a:cubicBezTo>
                  <a:cubicBezTo>
                    <a:pt x="72675" y="51924"/>
                    <a:pt x="71980" y="52374"/>
                    <a:pt x="71244" y="52823"/>
                  </a:cubicBezTo>
                  <a:cubicBezTo>
                    <a:pt x="70999" y="52946"/>
                    <a:pt x="70631" y="53068"/>
                    <a:pt x="70631" y="53436"/>
                  </a:cubicBezTo>
                  <a:cubicBezTo>
                    <a:pt x="66871" y="55930"/>
                    <a:pt x="62865" y="57932"/>
                    <a:pt x="58614" y="59445"/>
                  </a:cubicBezTo>
                  <a:lnTo>
                    <a:pt x="58614" y="59486"/>
                  </a:lnTo>
                  <a:cubicBezTo>
                    <a:pt x="53053" y="61522"/>
                    <a:pt x="47116" y="62725"/>
                    <a:pt x="41212" y="62725"/>
                  </a:cubicBezTo>
                  <a:cubicBezTo>
                    <a:pt x="36095" y="62725"/>
                    <a:pt x="31003" y="61821"/>
                    <a:pt x="26201" y="59772"/>
                  </a:cubicBezTo>
                  <a:cubicBezTo>
                    <a:pt x="24893" y="59200"/>
                    <a:pt x="23585" y="58546"/>
                    <a:pt x="22359" y="57810"/>
                  </a:cubicBezTo>
                  <a:cubicBezTo>
                    <a:pt x="20806" y="57278"/>
                    <a:pt x="19293" y="56543"/>
                    <a:pt x="17904" y="55643"/>
                  </a:cubicBezTo>
                  <a:lnTo>
                    <a:pt x="17863" y="55643"/>
                  </a:lnTo>
                  <a:cubicBezTo>
                    <a:pt x="17985" y="55930"/>
                    <a:pt x="18026" y="56297"/>
                    <a:pt x="17945" y="56624"/>
                  </a:cubicBezTo>
                  <a:cubicBezTo>
                    <a:pt x="18435" y="56992"/>
                    <a:pt x="18926" y="57319"/>
                    <a:pt x="19457" y="57646"/>
                  </a:cubicBezTo>
                  <a:cubicBezTo>
                    <a:pt x="18231" y="57238"/>
                    <a:pt x="17086" y="56747"/>
                    <a:pt x="15942" y="56175"/>
                  </a:cubicBezTo>
                  <a:cubicBezTo>
                    <a:pt x="13489" y="54949"/>
                    <a:pt x="11323" y="53273"/>
                    <a:pt x="9484" y="51311"/>
                  </a:cubicBezTo>
                  <a:cubicBezTo>
                    <a:pt x="8380" y="50125"/>
                    <a:pt x="7440" y="48818"/>
                    <a:pt x="6663" y="47428"/>
                  </a:cubicBezTo>
                  <a:cubicBezTo>
                    <a:pt x="6541" y="47019"/>
                    <a:pt x="6377" y="46692"/>
                    <a:pt x="6091" y="46406"/>
                  </a:cubicBezTo>
                  <a:cubicBezTo>
                    <a:pt x="5887" y="45956"/>
                    <a:pt x="5682" y="45466"/>
                    <a:pt x="5478" y="45016"/>
                  </a:cubicBezTo>
                  <a:cubicBezTo>
                    <a:pt x="5274" y="43381"/>
                    <a:pt x="4701" y="41746"/>
                    <a:pt x="5233" y="40152"/>
                  </a:cubicBezTo>
                  <a:cubicBezTo>
                    <a:pt x="5151" y="39825"/>
                    <a:pt x="5069" y="39457"/>
                    <a:pt x="4988" y="39130"/>
                  </a:cubicBezTo>
                  <a:cubicBezTo>
                    <a:pt x="4988" y="39090"/>
                    <a:pt x="4988" y="39049"/>
                    <a:pt x="4988" y="39008"/>
                  </a:cubicBezTo>
                  <a:cubicBezTo>
                    <a:pt x="4783" y="37986"/>
                    <a:pt x="4742" y="36923"/>
                    <a:pt x="4783" y="35860"/>
                  </a:cubicBezTo>
                  <a:lnTo>
                    <a:pt x="4783" y="35615"/>
                  </a:lnTo>
                  <a:cubicBezTo>
                    <a:pt x="4824" y="35288"/>
                    <a:pt x="4865" y="35002"/>
                    <a:pt x="4906" y="34675"/>
                  </a:cubicBezTo>
                  <a:lnTo>
                    <a:pt x="4906" y="34553"/>
                  </a:lnTo>
                  <a:cubicBezTo>
                    <a:pt x="4947" y="34185"/>
                    <a:pt x="5028" y="33817"/>
                    <a:pt x="5110" y="33490"/>
                  </a:cubicBezTo>
                  <a:cubicBezTo>
                    <a:pt x="5274" y="32754"/>
                    <a:pt x="5519" y="32018"/>
                    <a:pt x="5764" y="31323"/>
                  </a:cubicBezTo>
                  <a:cubicBezTo>
                    <a:pt x="6050" y="29525"/>
                    <a:pt x="6541" y="27727"/>
                    <a:pt x="7276" y="26051"/>
                  </a:cubicBezTo>
                  <a:cubicBezTo>
                    <a:pt x="8012" y="24334"/>
                    <a:pt x="8952" y="22658"/>
                    <a:pt x="10097" y="21146"/>
                  </a:cubicBezTo>
                  <a:lnTo>
                    <a:pt x="10179" y="21023"/>
                  </a:lnTo>
                  <a:cubicBezTo>
                    <a:pt x="10342" y="20778"/>
                    <a:pt x="10546" y="20533"/>
                    <a:pt x="10751" y="20287"/>
                  </a:cubicBezTo>
                  <a:lnTo>
                    <a:pt x="10914" y="20042"/>
                  </a:lnTo>
                  <a:cubicBezTo>
                    <a:pt x="11119" y="19838"/>
                    <a:pt x="11282" y="19634"/>
                    <a:pt x="11446" y="19388"/>
                  </a:cubicBezTo>
                  <a:cubicBezTo>
                    <a:pt x="11527" y="19307"/>
                    <a:pt x="11609" y="19266"/>
                    <a:pt x="11650" y="19184"/>
                  </a:cubicBezTo>
                  <a:cubicBezTo>
                    <a:pt x="11895" y="18898"/>
                    <a:pt x="12181" y="18612"/>
                    <a:pt x="12386" y="18366"/>
                  </a:cubicBezTo>
                  <a:cubicBezTo>
                    <a:pt x="14470" y="16077"/>
                    <a:pt x="16882" y="14156"/>
                    <a:pt x="19539" y="12644"/>
                  </a:cubicBezTo>
                  <a:cubicBezTo>
                    <a:pt x="22155" y="10478"/>
                    <a:pt x="25016" y="8598"/>
                    <a:pt x="28040" y="6963"/>
                  </a:cubicBezTo>
                  <a:cubicBezTo>
                    <a:pt x="30779" y="5450"/>
                    <a:pt x="33681" y="4306"/>
                    <a:pt x="36706" y="3488"/>
                  </a:cubicBezTo>
                  <a:cubicBezTo>
                    <a:pt x="38805" y="3282"/>
                    <a:pt x="40908" y="3180"/>
                    <a:pt x="43009" y="3180"/>
                  </a:cubicBezTo>
                  <a:close/>
                  <a:moveTo>
                    <a:pt x="50575" y="0"/>
                  </a:moveTo>
                  <a:cubicBezTo>
                    <a:pt x="48864" y="0"/>
                    <a:pt x="47142" y="76"/>
                    <a:pt x="45412" y="218"/>
                  </a:cubicBezTo>
                  <a:cubicBezTo>
                    <a:pt x="43736" y="259"/>
                    <a:pt x="42060" y="504"/>
                    <a:pt x="40384" y="913"/>
                  </a:cubicBezTo>
                  <a:lnTo>
                    <a:pt x="39485" y="995"/>
                  </a:lnTo>
                  <a:cubicBezTo>
                    <a:pt x="38463" y="1077"/>
                    <a:pt x="37482" y="1322"/>
                    <a:pt x="36542" y="1731"/>
                  </a:cubicBezTo>
                  <a:cubicBezTo>
                    <a:pt x="36174" y="1731"/>
                    <a:pt x="35806" y="1853"/>
                    <a:pt x="35520" y="2058"/>
                  </a:cubicBezTo>
                  <a:lnTo>
                    <a:pt x="34866" y="2058"/>
                  </a:lnTo>
                  <a:cubicBezTo>
                    <a:pt x="34172" y="2180"/>
                    <a:pt x="33477" y="2385"/>
                    <a:pt x="32823" y="2630"/>
                  </a:cubicBezTo>
                  <a:lnTo>
                    <a:pt x="32659" y="2712"/>
                  </a:lnTo>
                  <a:cubicBezTo>
                    <a:pt x="32496" y="2753"/>
                    <a:pt x="32332" y="2793"/>
                    <a:pt x="32169" y="2834"/>
                  </a:cubicBezTo>
                  <a:cubicBezTo>
                    <a:pt x="32290" y="2899"/>
                    <a:pt x="32404" y="2922"/>
                    <a:pt x="32514" y="2922"/>
                  </a:cubicBezTo>
                  <a:cubicBezTo>
                    <a:pt x="32793" y="2922"/>
                    <a:pt x="33042" y="2772"/>
                    <a:pt x="33285" y="2772"/>
                  </a:cubicBezTo>
                  <a:cubicBezTo>
                    <a:pt x="33431" y="2772"/>
                    <a:pt x="33574" y="2826"/>
                    <a:pt x="33722" y="2998"/>
                  </a:cubicBezTo>
                  <a:cubicBezTo>
                    <a:pt x="32986" y="3120"/>
                    <a:pt x="32250" y="3243"/>
                    <a:pt x="31515" y="3407"/>
                  </a:cubicBezTo>
                  <a:cubicBezTo>
                    <a:pt x="31405" y="3385"/>
                    <a:pt x="31293" y="3374"/>
                    <a:pt x="31179" y="3374"/>
                  </a:cubicBezTo>
                  <a:cubicBezTo>
                    <a:pt x="30868" y="3374"/>
                    <a:pt x="30547" y="3450"/>
                    <a:pt x="30248" y="3570"/>
                  </a:cubicBezTo>
                  <a:cubicBezTo>
                    <a:pt x="30207" y="3568"/>
                    <a:pt x="30168" y="3567"/>
                    <a:pt x="30128" y="3567"/>
                  </a:cubicBezTo>
                  <a:cubicBezTo>
                    <a:pt x="29324" y="3567"/>
                    <a:pt x="28656" y="3951"/>
                    <a:pt x="27877" y="4224"/>
                  </a:cubicBezTo>
                  <a:lnTo>
                    <a:pt x="27305" y="4469"/>
                  </a:lnTo>
                  <a:cubicBezTo>
                    <a:pt x="26692" y="4674"/>
                    <a:pt x="26038" y="4837"/>
                    <a:pt x="25425" y="5082"/>
                  </a:cubicBezTo>
                  <a:cubicBezTo>
                    <a:pt x="18272" y="7494"/>
                    <a:pt x="12018" y="11704"/>
                    <a:pt x="8094" y="18244"/>
                  </a:cubicBezTo>
                  <a:cubicBezTo>
                    <a:pt x="7890" y="18612"/>
                    <a:pt x="7644" y="18980"/>
                    <a:pt x="7481" y="19347"/>
                  </a:cubicBezTo>
                  <a:cubicBezTo>
                    <a:pt x="6336" y="20696"/>
                    <a:pt x="5233" y="22127"/>
                    <a:pt x="4211" y="23598"/>
                  </a:cubicBezTo>
                  <a:cubicBezTo>
                    <a:pt x="4047" y="23803"/>
                    <a:pt x="3761" y="24211"/>
                    <a:pt x="3884" y="24252"/>
                  </a:cubicBezTo>
                  <a:cubicBezTo>
                    <a:pt x="5560" y="24498"/>
                    <a:pt x="4129" y="25315"/>
                    <a:pt x="4047" y="25560"/>
                  </a:cubicBezTo>
                  <a:cubicBezTo>
                    <a:pt x="3843" y="25969"/>
                    <a:pt x="3680" y="26419"/>
                    <a:pt x="3516" y="26827"/>
                  </a:cubicBezTo>
                  <a:cubicBezTo>
                    <a:pt x="3475" y="26950"/>
                    <a:pt x="3393" y="27073"/>
                    <a:pt x="3353" y="27195"/>
                  </a:cubicBezTo>
                  <a:cubicBezTo>
                    <a:pt x="3230" y="27481"/>
                    <a:pt x="3107" y="27808"/>
                    <a:pt x="3026" y="28094"/>
                  </a:cubicBezTo>
                  <a:lnTo>
                    <a:pt x="2862" y="28503"/>
                  </a:lnTo>
                  <a:cubicBezTo>
                    <a:pt x="2739" y="28830"/>
                    <a:pt x="2658" y="29116"/>
                    <a:pt x="2535" y="29443"/>
                  </a:cubicBezTo>
                  <a:lnTo>
                    <a:pt x="2412" y="29811"/>
                  </a:lnTo>
                  <a:cubicBezTo>
                    <a:pt x="2290" y="30220"/>
                    <a:pt x="2126" y="30669"/>
                    <a:pt x="2004" y="31119"/>
                  </a:cubicBezTo>
                  <a:cubicBezTo>
                    <a:pt x="1677" y="32223"/>
                    <a:pt x="1431" y="33367"/>
                    <a:pt x="1186" y="34512"/>
                  </a:cubicBezTo>
                  <a:cubicBezTo>
                    <a:pt x="737" y="36801"/>
                    <a:pt x="1" y="39090"/>
                    <a:pt x="491" y="41665"/>
                  </a:cubicBezTo>
                  <a:cubicBezTo>
                    <a:pt x="543" y="41067"/>
                    <a:pt x="680" y="40890"/>
                    <a:pt x="855" y="40890"/>
                  </a:cubicBezTo>
                  <a:cubicBezTo>
                    <a:pt x="1095" y="40890"/>
                    <a:pt x="1408" y="41224"/>
                    <a:pt x="1668" y="41255"/>
                  </a:cubicBezTo>
                  <a:lnTo>
                    <a:pt x="1668" y="41255"/>
                  </a:lnTo>
                  <a:cubicBezTo>
                    <a:pt x="1226" y="39225"/>
                    <a:pt x="1150" y="37196"/>
                    <a:pt x="1881" y="35206"/>
                  </a:cubicBezTo>
                  <a:lnTo>
                    <a:pt x="1840" y="35206"/>
                  </a:lnTo>
                  <a:cubicBezTo>
                    <a:pt x="1922" y="34961"/>
                    <a:pt x="2004" y="34757"/>
                    <a:pt x="2126" y="34512"/>
                  </a:cubicBezTo>
                  <a:cubicBezTo>
                    <a:pt x="2331" y="35656"/>
                    <a:pt x="2412" y="36801"/>
                    <a:pt x="2331" y="37945"/>
                  </a:cubicBezTo>
                  <a:cubicBezTo>
                    <a:pt x="2249" y="39212"/>
                    <a:pt x="2535" y="40438"/>
                    <a:pt x="3230" y="41501"/>
                  </a:cubicBezTo>
                  <a:cubicBezTo>
                    <a:pt x="3843" y="44975"/>
                    <a:pt x="5601" y="48327"/>
                    <a:pt x="7603" y="51025"/>
                  </a:cubicBezTo>
                  <a:cubicBezTo>
                    <a:pt x="11200" y="55766"/>
                    <a:pt x="17536" y="59322"/>
                    <a:pt x="23422" y="60221"/>
                  </a:cubicBezTo>
                  <a:cubicBezTo>
                    <a:pt x="23446" y="60233"/>
                    <a:pt x="23470" y="60238"/>
                    <a:pt x="23494" y="60238"/>
                  </a:cubicBezTo>
                  <a:cubicBezTo>
                    <a:pt x="23551" y="60238"/>
                    <a:pt x="23609" y="60209"/>
                    <a:pt x="23667" y="60180"/>
                  </a:cubicBezTo>
                  <a:cubicBezTo>
                    <a:pt x="24689" y="60671"/>
                    <a:pt x="25711" y="61161"/>
                    <a:pt x="26732" y="61570"/>
                  </a:cubicBezTo>
                  <a:cubicBezTo>
                    <a:pt x="31145" y="63348"/>
                    <a:pt x="35815" y="64112"/>
                    <a:pt x="40520" y="64112"/>
                  </a:cubicBezTo>
                  <a:cubicBezTo>
                    <a:pt x="47497" y="64112"/>
                    <a:pt x="54548" y="62433"/>
                    <a:pt x="60944" y="59894"/>
                  </a:cubicBezTo>
                  <a:cubicBezTo>
                    <a:pt x="67157" y="57442"/>
                    <a:pt x="72838" y="53845"/>
                    <a:pt x="77702" y="49226"/>
                  </a:cubicBezTo>
                  <a:cubicBezTo>
                    <a:pt x="78438" y="48654"/>
                    <a:pt x="79174" y="48082"/>
                    <a:pt x="79950" y="47510"/>
                  </a:cubicBezTo>
                  <a:lnTo>
                    <a:pt x="79950" y="47510"/>
                  </a:lnTo>
                  <a:lnTo>
                    <a:pt x="78561" y="49063"/>
                  </a:lnTo>
                  <a:cubicBezTo>
                    <a:pt x="79787" y="48164"/>
                    <a:pt x="80890" y="47142"/>
                    <a:pt x="81912" y="45997"/>
                  </a:cubicBezTo>
                  <a:lnTo>
                    <a:pt x="82198" y="45752"/>
                  </a:lnTo>
                  <a:lnTo>
                    <a:pt x="82198" y="45752"/>
                  </a:lnTo>
                  <a:cubicBezTo>
                    <a:pt x="82444" y="46447"/>
                    <a:pt x="81749" y="46733"/>
                    <a:pt x="82117" y="47510"/>
                  </a:cubicBezTo>
                  <a:cubicBezTo>
                    <a:pt x="84692" y="43749"/>
                    <a:pt x="86695" y="39825"/>
                    <a:pt x="89024" y="36065"/>
                  </a:cubicBezTo>
                  <a:lnTo>
                    <a:pt x="89065" y="36187"/>
                  </a:lnTo>
                  <a:cubicBezTo>
                    <a:pt x="89065" y="36433"/>
                    <a:pt x="89024" y="36678"/>
                    <a:pt x="88984" y="36964"/>
                  </a:cubicBezTo>
                  <a:cubicBezTo>
                    <a:pt x="89024" y="37741"/>
                    <a:pt x="88943" y="38558"/>
                    <a:pt x="88738" y="39294"/>
                  </a:cubicBezTo>
                  <a:cubicBezTo>
                    <a:pt x="88534" y="39907"/>
                    <a:pt x="88330" y="40520"/>
                    <a:pt x="88207" y="41133"/>
                  </a:cubicBezTo>
                  <a:lnTo>
                    <a:pt x="88616" y="41215"/>
                  </a:lnTo>
                  <a:cubicBezTo>
                    <a:pt x="88738" y="40929"/>
                    <a:pt x="88861" y="40684"/>
                    <a:pt x="88943" y="40397"/>
                  </a:cubicBezTo>
                  <a:lnTo>
                    <a:pt x="88943" y="40397"/>
                  </a:lnTo>
                  <a:cubicBezTo>
                    <a:pt x="88738" y="41297"/>
                    <a:pt x="88493" y="42196"/>
                    <a:pt x="88248" y="43136"/>
                  </a:cubicBezTo>
                  <a:cubicBezTo>
                    <a:pt x="89270" y="41992"/>
                    <a:pt x="89842" y="40479"/>
                    <a:pt x="89801" y="38967"/>
                  </a:cubicBezTo>
                  <a:cubicBezTo>
                    <a:pt x="89597" y="35288"/>
                    <a:pt x="89638" y="31610"/>
                    <a:pt x="89392" y="27972"/>
                  </a:cubicBezTo>
                  <a:cubicBezTo>
                    <a:pt x="89311" y="26623"/>
                    <a:pt x="89065" y="25315"/>
                    <a:pt x="88657" y="24007"/>
                  </a:cubicBezTo>
                  <a:cubicBezTo>
                    <a:pt x="88411" y="23271"/>
                    <a:pt x="88166" y="22576"/>
                    <a:pt x="87880" y="21882"/>
                  </a:cubicBezTo>
                  <a:cubicBezTo>
                    <a:pt x="86981" y="19756"/>
                    <a:pt x="85836" y="17753"/>
                    <a:pt x="84487" y="15873"/>
                  </a:cubicBezTo>
                  <a:cubicBezTo>
                    <a:pt x="80809" y="10559"/>
                    <a:pt x="75740" y="6390"/>
                    <a:pt x="69855" y="3856"/>
                  </a:cubicBezTo>
                  <a:cubicBezTo>
                    <a:pt x="63652" y="1128"/>
                    <a:pt x="57191" y="0"/>
                    <a:pt x="50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</a:t>
              </a:r>
              <a:endParaRPr/>
            </a:p>
          </p:txBody>
        </p:sp>
        <p:sp>
          <p:nvSpPr>
            <p:cNvPr id="1705" name="Google Shape;1705;p34"/>
            <p:cNvSpPr/>
            <p:nvPr/>
          </p:nvSpPr>
          <p:spPr>
            <a:xfrm>
              <a:off x="2798950" y="1395650"/>
              <a:ext cx="733500" cy="581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7" name="Google Shape;1707;p34"/>
          <p:cNvGrpSpPr/>
          <p:nvPr/>
        </p:nvGrpSpPr>
        <p:grpSpPr>
          <a:xfrm>
            <a:off x="1667035" y="1332977"/>
            <a:ext cx="689289" cy="603816"/>
            <a:chOff x="2768600" y="1372700"/>
            <a:chExt cx="794203" cy="627015"/>
          </a:xfrm>
        </p:grpSpPr>
        <p:sp>
          <p:nvSpPr>
            <p:cNvPr id="1708" name="Google Shape;1708;p34"/>
            <p:cNvSpPr/>
            <p:nvPr/>
          </p:nvSpPr>
          <p:spPr>
            <a:xfrm>
              <a:off x="2768600" y="1372700"/>
              <a:ext cx="794203" cy="627015"/>
            </a:xfrm>
            <a:custGeom>
              <a:avLst/>
              <a:gdLst/>
              <a:ahLst/>
              <a:cxnLst/>
              <a:rect l="l" t="t" r="r" b="b"/>
              <a:pathLst>
                <a:path w="89842" h="64112" extrusionOk="0">
                  <a:moveTo>
                    <a:pt x="19416" y="8720"/>
                  </a:moveTo>
                  <a:lnTo>
                    <a:pt x="19416" y="8720"/>
                  </a:lnTo>
                  <a:cubicBezTo>
                    <a:pt x="16514" y="10641"/>
                    <a:pt x="13775" y="12848"/>
                    <a:pt x="11241" y="15301"/>
                  </a:cubicBezTo>
                  <a:cubicBezTo>
                    <a:pt x="13571" y="12603"/>
                    <a:pt x="16310" y="10396"/>
                    <a:pt x="19416" y="8720"/>
                  </a:cubicBezTo>
                  <a:close/>
                  <a:moveTo>
                    <a:pt x="56621" y="1552"/>
                  </a:moveTo>
                  <a:cubicBezTo>
                    <a:pt x="56955" y="1552"/>
                    <a:pt x="57294" y="1650"/>
                    <a:pt x="57633" y="1690"/>
                  </a:cubicBezTo>
                  <a:cubicBezTo>
                    <a:pt x="60086" y="2058"/>
                    <a:pt x="62415" y="2712"/>
                    <a:pt x="64786" y="3284"/>
                  </a:cubicBezTo>
                  <a:cubicBezTo>
                    <a:pt x="69568" y="4428"/>
                    <a:pt x="73656" y="6758"/>
                    <a:pt x="77375" y="9783"/>
                  </a:cubicBezTo>
                  <a:cubicBezTo>
                    <a:pt x="80359" y="12194"/>
                    <a:pt x="82648" y="15178"/>
                    <a:pt x="84692" y="18448"/>
                  </a:cubicBezTo>
                  <a:cubicBezTo>
                    <a:pt x="86245" y="20941"/>
                    <a:pt x="87389" y="23639"/>
                    <a:pt x="88084" y="26459"/>
                  </a:cubicBezTo>
                  <a:lnTo>
                    <a:pt x="88084" y="26786"/>
                  </a:lnTo>
                  <a:cubicBezTo>
                    <a:pt x="88084" y="28789"/>
                    <a:pt x="87921" y="30792"/>
                    <a:pt x="87716" y="32795"/>
                  </a:cubicBezTo>
                  <a:cubicBezTo>
                    <a:pt x="87676" y="32999"/>
                    <a:pt x="87676" y="33204"/>
                    <a:pt x="87594" y="33408"/>
                  </a:cubicBezTo>
                  <a:cubicBezTo>
                    <a:pt x="87716" y="33694"/>
                    <a:pt x="87716" y="34062"/>
                    <a:pt x="87512" y="34307"/>
                  </a:cubicBezTo>
                  <a:cubicBezTo>
                    <a:pt x="87267" y="34716"/>
                    <a:pt x="87022" y="35166"/>
                    <a:pt x="86735" y="35697"/>
                  </a:cubicBezTo>
                  <a:lnTo>
                    <a:pt x="86735" y="34062"/>
                  </a:lnTo>
                  <a:cubicBezTo>
                    <a:pt x="88697" y="24171"/>
                    <a:pt x="82239" y="14851"/>
                    <a:pt x="73778" y="9865"/>
                  </a:cubicBezTo>
                  <a:cubicBezTo>
                    <a:pt x="68383" y="6717"/>
                    <a:pt x="62538" y="4510"/>
                    <a:pt x="56407" y="3325"/>
                  </a:cubicBezTo>
                  <a:lnTo>
                    <a:pt x="56407" y="3284"/>
                  </a:lnTo>
                  <a:cubicBezTo>
                    <a:pt x="56284" y="3284"/>
                    <a:pt x="56203" y="3243"/>
                    <a:pt x="56121" y="3243"/>
                  </a:cubicBezTo>
                  <a:cubicBezTo>
                    <a:pt x="55549" y="3120"/>
                    <a:pt x="54976" y="2998"/>
                    <a:pt x="54404" y="2916"/>
                  </a:cubicBezTo>
                  <a:cubicBezTo>
                    <a:pt x="54200" y="2793"/>
                    <a:pt x="53995" y="2712"/>
                    <a:pt x="53750" y="2671"/>
                  </a:cubicBezTo>
                  <a:cubicBezTo>
                    <a:pt x="52360" y="2507"/>
                    <a:pt x="51012" y="2344"/>
                    <a:pt x="49622" y="2139"/>
                  </a:cubicBezTo>
                  <a:cubicBezTo>
                    <a:pt x="50583" y="1984"/>
                    <a:pt x="51528" y="1811"/>
                    <a:pt x="52466" y="1811"/>
                  </a:cubicBezTo>
                  <a:cubicBezTo>
                    <a:pt x="53005" y="1811"/>
                    <a:pt x="53541" y="1868"/>
                    <a:pt x="54077" y="2017"/>
                  </a:cubicBezTo>
                  <a:cubicBezTo>
                    <a:pt x="54380" y="2118"/>
                    <a:pt x="54776" y="2250"/>
                    <a:pt x="55102" y="2250"/>
                  </a:cubicBezTo>
                  <a:cubicBezTo>
                    <a:pt x="55304" y="2250"/>
                    <a:pt x="55480" y="2199"/>
                    <a:pt x="55589" y="2058"/>
                  </a:cubicBezTo>
                  <a:cubicBezTo>
                    <a:pt x="55924" y="1660"/>
                    <a:pt x="56270" y="1552"/>
                    <a:pt x="56621" y="1552"/>
                  </a:cubicBezTo>
                  <a:close/>
                  <a:moveTo>
                    <a:pt x="86531" y="35043"/>
                  </a:moveTo>
                  <a:lnTo>
                    <a:pt x="86531" y="35043"/>
                  </a:lnTo>
                  <a:cubicBezTo>
                    <a:pt x="86490" y="35533"/>
                    <a:pt x="86408" y="35983"/>
                    <a:pt x="86327" y="36474"/>
                  </a:cubicBezTo>
                  <a:lnTo>
                    <a:pt x="85714" y="37495"/>
                  </a:lnTo>
                  <a:cubicBezTo>
                    <a:pt x="85836" y="37250"/>
                    <a:pt x="85918" y="37005"/>
                    <a:pt x="86041" y="36719"/>
                  </a:cubicBezTo>
                  <a:cubicBezTo>
                    <a:pt x="86245" y="36147"/>
                    <a:pt x="86368" y="35615"/>
                    <a:pt x="86531" y="35043"/>
                  </a:cubicBezTo>
                  <a:close/>
                  <a:moveTo>
                    <a:pt x="1668" y="41255"/>
                  </a:moveTo>
                  <a:cubicBezTo>
                    <a:pt x="1671" y="41269"/>
                    <a:pt x="1674" y="41283"/>
                    <a:pt x="1677" y="41297"/>
                  </a:cubicBezTo>
                  <a:lnTo>
                    <a:pt x="1677" y="41256"/>
                  </a:lnTo>
                  <a:cubicBezTo>
                    <a:pt x="1674" y="41256"/>
                    <a:pt x="1671" y="41255"/>
                    <a:pt x="1668" y="41255"/>
                  </a:cubicBezTo>
                  <a:close/>
                  <a:moveTo>
                    <a:pt x="1677" y="41297"/>
                  </a:moveTo>
                  <a:lnTo>
                    <a:pt x="1677" y="42605"/>
                  </a:lnTo>
                  <a:lnTo>
                    <a:pt x="1758" y="42605"/>
                  </a:lnTo>
                  <a:lnTo>
                    <a:pt x="1677" y="41297"/>
                  </a:lnTo>
                  <a:close/>
                  <a:moveTo>
                    <a:pt x="82280" y="44076"/>
                  </a:moveTo>
                  <a:lnTo>
                    <a:pt x="82280" y="44076"/>
                  </a:lnTo>
                  <a:cubicBezTo>
                    <a:pt x="82239" y="44240"/>
                    <a:pt x="82198" y="44403"/>
                    <a:pt x="82158" y="44567"/>
                  </a:cubicBezTo>
                  <a:cubicBezTo>
                    <a:pt x="82035" y="44730"/>
                    <a:pt x="81871" y="44853"/>
                    <a:pt x="81749" y="44975"/>
                  </a:cubicBezTo>
                  <a:lnTo>
                    <a:pt x="81095" y="45507"/>
                  </a:lnTo>
                  <a:cubicBezTo>
                    <a:pt x="81422" y="45098"/>
                    <a:pt x="81749" y="44689"/>
                    <a:pt x="82035" y="44281"/>
                  </a:cubicBezTo>
                  <a:lnTo>
                    <a:pt x="82280" y="44076"/>
                  </a:lnTo>
                  <a:close/>
                  <a:moveTo>
                    <a:pt x="43009" y="3180"/>
                  </a:moveTo>
                  <a:cubicBezTo>
                    <a:pt x="49664" y="3180"/>
                    <a:pt x="56292" y="4208"/>
                    <a:pt x="62661" y="6227"/>
                  </a:cubicBezTo>
                  <a:cubicBezTo>
                    <a:pt x="74351" y="9906"/>
                    <a:pt x="87185" y="18816"/>
                    <a:pt x="85795" y="32631"/>
                  </a:cubicBezTo>
                  <a:cubicBezTo>
                    <a:pt x="85346" y="37005"/>
                    <a:pt x="83220" y="41051"/>
                    <a:pt x="80441" y="44526"/>
                  </a:cubicBezTo>
                  <a:cubicBezTo>
                    <a:pt x="78765" y="46038"/>
                    <a:pt x="76967" y="47428"/>
                    <a:pt x="75086" y="48695"/>
                  </a:cubicBezTo>
                  <a:cubicBezTo>
                    <a:pt x="74473" y="48981"/>
                    <a:pt x="74065" y="49512"/>
                    <a:pt x="73860" y="50125"/>
                  </a:cubicBezTo>
                  <a:cubicBezTo>
                    <a:pt x="75086" y="49676"/>
                    <a:pt x="76231" y="48981"/>
                    <a:pt x="77212" y="48082"/>
                  </a:cubicBezTo>
                  <a:lnTo>
                    <a:pt x="77212" y="48082"/>
                  </a:lnTo>
                  <a:cubicBezTo>
                    <a:pt x="76517" y="48777"/>
                    <a:pt x="75822" y="49390"/>
                    <a:pt x="75168" y="50003"/>
                  </a:cubicBezTo>
                  <a:cubicBezTo>
                    <a:pt x="74596" y="50493"/>
                    <a:pt x="73983" y="50984"/>
                    <a:pt x="73411" y="51433"/>
                  </a:cubicBezTo>
                  <a:cubicBezTo>
                    <a:pt x="72675" y="51924"/>
                    <a:pt x="71980" y="52374"/>
                    <a:pt x="71244" y="52823"/>
                  </a:cubicBezTo>
                  <a:cubicBezTo>
                    <a:pt x="70999" y="52946"/>
                    <a:pt x="70631" y="53068"/>
                    <a:pt x="70631" y="53436"/>
                  </a:cubicBezTo>
                  <a:cubicBezTo>
                    <a:pt x="66871" y="55930"/>
                    <a:pt x="62865" y="57932"/>
                    <a:pt x="58614" y="59445"/>
                  </a:cubicBezTo>
                  <a:lnTo>
                    <a:pt x="58614" y="59486"/>
                  </a:lnTo>
                  <a:cubicBezTo>
                    <a:pt x="53053" y="61522"/>
                    <a:pt x="47116" y="62725"/>
                    <a:pt x="41212" y="62725"/>
                  </a:cubicBezTo>
                  <a:cubicBezTo>
                    <a:pt x="36095" y="62725"/>
                    <a:pt x="31003" y="61821"/>
                    <a:pt x="26201" y="59772"/>
                  </a:cubicBezTo>
                  <a:cubicBezTo>
                    <a:pt x="24893" y="59200"/>
                    <a:pt x="23585" y="58546"/>
                    <a:pt x="22359" y="57810"/>
                  </a:cubicBezTo>
                  <a:cubicBezTo>
                    <a:pt x="20806" y="57278"/>
                    <a:pt x="19293" y="56543"/>
                    <a:pt x="17904" y="55643"/>
                  </a:cubicBezTo>
                  <a:lnTo>
                    <a:pt x="17863" y="55643"/>
                  </a:lnTo>
                  <a:cubicBezTo>
                    <a:pt x="17985" y="55930"/>
                    <a:pt x="18026" y="56297"/>
                    <a:pt x="17945" y="56624"/>
                  </a:cubicBezTo>
                  <a:cubicBezTo>
                    <a:pt x="18435" y="56992"/>
                    <a:pt x="18926" y="57319"/>
                    <a:pt x="19457" y="57646"/>
                  </a:cubicBezTo>
                  <a:cubicBezTo>
                    <a:pt x="18231" y="57238"/>
                    <a:pt x="17086" y="56747"/>
                    <a:pt x="15942" y="56175"/>
                  </a:cubicBezTo>
                  <a:cubicBezTo>
                    <a:pt x="13489" y="54949"/>
                    <a:pt x="11323" y="53273"/>
                    <a:pt x="9484" y="51311"/>
                  </a:cubicBezTo>
                  <a:cubicBezTo>
                    <a:pt x="8380" y="50125"/>
                    <a:pt x="7440" y="48818"/>
                    <a:pt x="6663" y="47428"/>
                  </a:cubicBezTo>
                  <a:cubicBezTo>
                    <a:pt x="6541" y="47019"/>
                    <a:pt x="6377" y="46692"/>
                    <a:pt x="6091" y="46406"/>
                  </a:cubicBezTo>
                  <a:cubicBezTo>
                    <a:pt x="5887" y="45956"/>
                    <a:pt x="5682" y="45466"/>
                    <a:pt x="5478" y="45016"/>
                  </a:cubicBezTo>
                  <a:cubicBezTo>
                    <a:pt x="5274" y="43381"/>
                    <a:pt x="4701" y="41746"/>
                    <a:pt x="5233" y="40152"/>
                  </a:cubicBezTo>
                  <a:cubicBezTo>
                    <a:pt x="5151" y="39825"/>
                    <a:pt x="5069" y="39457"/>
                    <a:pt x="4988" y="39130"/>
                  </a:cubicBezTo>
                  <a:cubicBezTo>
                    <a:pt x="4988" y="39090"/>
                    <a:pt x="4988" y="39049"/>
                    <a:pt x="4988" y="39008"/>
                  </a:cubicBezTo>
                  <a:cubicBezTo>
                    <a:pt x="4783" y="37986"/>
                    <a:pt x="4742" y="36923"/>
                    <a:pt x="4783" y="35860"/>
                  </a:cubicBezTo>
                  <a:lnTo>
                    <a:pt x="4783" y="35615"/>
                  </a:lnTo>
                  <a:cubicBezTo>
                    <a:pt x="4824" y="35288"/>
                    <a:pt x="4865" y="35002"/>
                    <a:pt x="4906" y="34675"/>
                  </a:cubicBezTo>
                  <a:lnTo>
                    <a:pt x="4906" y="34553"/>
                  </a:lnTo>
                  <a:cubicBezTo>
                    <a:pt x="4947" y="34185"/>
                    <a:pt x="5028" y="33817"/>
                    <a:pt x="5110" y="33490"/>
                  </a:cubicBezTo>
                  <a:cubicBezTo>
                    <a:pt x="5274" y="32754"/>
                    <a:pt x="5519" y="32018"/>
                    <a:pt x="5764" y="31323"/>
                  </a:cubicBezTo>
                  <a:cubicBezTo>
                    <a:pt x="6050" y="29525"/>
                    <a:pt x="6541" y="27727"/>
                    <a:pt x="7276" y="26051"/>
                  </a:cubicBezTo>
                  <a:cubicBezTo>
                    <a:pt x="8012" y="24334"/>
                    <a:pt x="8952" y="22658"/>
                    <a:pt x="10097" y="21146"/>
                  </a:cubicBezTo>
                  <a:lnTo>
                    <a:pt x="10179" y="21023"/>
                  </a:lnTo>
                  <a:cubicBezTo>
                    <a:pt x="10342" y="20778"/>
                    <a:pt x="10546" y="20533"/>
                    <a:pt x="10751" y="20287"/>
                  </a:cubicBezTo>
                  <a:lnTo>
                    <a:pt x="10914" y="20042"/>
                  </a:lnTo>
                  <a:cubicBezTo>
                    <a:pt x="11119" y="19838"/>
                    <a:pt x="11282" y="19634"/>
                    <a:pt x="11446" y="19388"/>
                  </a:cubicBezTo>
                  <a:cubicBezTo>
                    <a:pt x="11527" y="19307"/>
                    <a:pt x="11609" y="19266"/>
                    <a:pt x="11650" y="19184"/>
                  </a:cubicBezTo>
                  <a:cubicBezTo>
                    <a:pt x="11895" y="18898"/>
                    <a:pt x="12181" y="18612"/>
                    <a:pt x="12386" y="18366"/>
                  </a:cubicBezTo>
                  <a:cubicBezTo>
                    <a:pt x="14470" y="16077"/>
                    <a:pt x="16882" y="14156"/>
                    <a:pt x="19539" y="12644"/>
                  </a:cubicBezTo>
                  <a:cubicBezTo>
                    <a:pt x="22155" y="10478"/>
                    <a:pt x="25016" y="8598"/>
                    <a:pt x="28040" y="6963"/>
                  </a:cubicBezTo>
                  <a:cubicBezTo>
                    <a:pt x="30779" y="5450"/>
                    <a:pt x="33681" y="4306"/>
                    <a:pt x="36706" y="3488"/>
                  </a:cubicBezTo>
                  <a:cubicBezTo>
                    <a:pt x="38805" y="3282"/>
                    <a:pt x="40908" y="3180"/>
                    <a:pt x="43009" y="3180"/>
                  </a:cubicBezTo>
                  <a:close/>
                  <a:moveTo>
                    <a:pt x="50575" y="0"/>
                  </a:moveTo>
                  <a:cubicBezTo>
                    <a:pt x="48864" y="0"/>
                    <a:pt x="47142" y="76"/>
                    <a:pt x="45412" y="218"/>
                  </a:cubicBezTo>
                  <a:cubicBezTo>
                    <a:pt x="43736" y="259"/>
                    <a:pt x="42060" y="504"/>
                    <a:pt x="40384" y="913"/>
                  </a:cubicBezTo>
                  <a:lnTo>
                    <a:pt x="39485" y="995"/>
                  </a:lnTo>
                  <a:cubicBezTo>
                    <a:pt x="38463" y="1077"/>
                    <a:pt x="37482" y="1322"/>
                    <a:pt x="36542" y="1731"/>
                  </a:cubicBezTo>
                  <a:cubicBezTo>
                    <a:pt x="36174" y="1731"/>
                    <a:pt x="35806" y="1853"/>
                    <a:pt x="35520" y="2058"/>
                  </a:cubicBezTo>
                  <a:lnTo>
                    <a:pt x="34866" y="2058"/>
                  </a:lnTo>
                  <a:cubicBezTo>
                    <a:pt x="34172" y="2180"/>
                    <a:pt x="33477" y="2385"/>
                    <a:pt x="32823" y="2630"/>
                  </a:cubicBezTo>
                  <a:lnTo>
                    <a:pt x="32659" y="2712"/>
                  </a:lnTo>
                  <a:cubicBezTo>
                    <a:pt x="32496" y="2753"/>
                    <a:pt x="32332" y="2793"/>
                    <a:pt x="32169" y="2834"/>
                  </a:cubicBezTo>
                  <a:cubicBezTo>
                    <a:pt x="32290" y="2899"/>
                    <a:pt x="32404" y="2922"/>
                    <a:pt x="32514" y="2922"/>
                  </a:cubicBezTo>
                  <a:cubicBezTo>
                    <a:pt x="32793" y="2922"/>
                    <a:pt x="33042" y="2772"/>
                    <a:pt x="33285" y="2772"/>
                  </a:cubicBezTo>
                  <a:cubicBezTo>
                    <a:pt x="33431" y="2772"/>
                    <a:pt x="33574" y="2826"/>
                    <a:pt x="33722" y="2998"/>
                  </a:cubicBezTo>
                  <a:cubicBezTo>
                    <a:pt x="32986" y="3120"/>
                    <a:pt x="32250" y="3243"/>
                    <a:pt x="31515" y="3407"/>
                  </a:cubicBezTo>
                  <a:cubicBezTo>
                    <a:pt x="31405" y="3385"/>
                    <a:pt x="31293" y="3374"/>
                    <a:pt x="31179" y="3374"/>
                  </a:cubicBezTo>
                  <a:cubicBezTo>
                    <a:pt x="30868" y="3374"/>
                    <a:pt x="30547" y="3450"/>
                    <a:pt x="30248" y="3570"/>
                  </a:cubicBezTo>
                  <a:cubicBezTo>
                    <a:pt x="30207" y="3568"/>
                    <a:pt x="30168" y="3567"/>
                    <a:pt x="30128" y="3567"/>
                  </a:cubicBezTo>
                  <a:cubicBezTo>
                    <a:pt x="29324" y="3567"/>
                    <a:pt x="28656" y="3951"/>
                    <a:pt x="27877" y="4224"/>
                  </a:cubicBezTo>
                  <a:lnTo>
                    <a:pt x="27305" y="4469"/>
                  </a:lnTo>
                  <a:cubicBezTo>
                    <a:pt x="26692" y="4674"/>
                    <a:pt x="26038" y="4837"/>
                    <a:pt x="25425" y="5082"/>
                  </a:cubicBezTo>
                  <a:cubicBezTo>
                    <a:pt x="18272" y="7494"/>
                    <a:pt x="12018" y="11704"/>
                    <a:pt x="8094" y="18244"/>
                  </a:cubicBezTo>
                  <a:cubicBezTo>
                    <a:pt x="7890" y="18612"/>
                    <a:pt x="7644" y="18980"/>
                    <a:pt x="7481" y="19347"/>
                  </a:cubicBezTo>
                  <a:cubicBezTo>
                    <a:pt x="6336" y="20696"/>
                    <a:pt x="5233" y="22127"/>
                    <a:pt x="4211" y="23598"/>
                  </a:cubicBezTo>
                  <a:cubicBezTo>
                    <a:pt x="4047" y="23803"/>
                    <a:pt x="3761" y="24211"/>
                    <a:pt x="3884" y="24252"/>
                  </a:cubicBezTo>
                  <a:cubicBezTo>
                    <a:pt x="5560" y="24498"/>
                    <a:pt x="4129" y="25315"/>
                    <a:pt x="4047" y="25560"/>
                  </a:cubicBezTo>
                  <a:cubicBezTo>
                    <a:pt x="3843" y="25969"/>
                    <a:pt x="3680" y="26419"/>
                    <a:pt x="3516" y="26827"/>
                  </a:cubicBezTo>
                  <a:cubicBezTo>
                    <a:pt x="3475" y="26950"/>
                    <a:pt x="3393" y="27073"/>
                    <a:pt x="3353" y="27195"/>
                  </a:cubicBezTo>
                  <a:cubicBezTo>
                    <a:pt x="3230" y="27481"/>
                    <a:pt x="3107" y="27808"/>
                    <a:pt x="3026" y="28094"/>
                  </a:cubicBezTo>
                  <a:lnTo>
                    <a:pt x="2862" y="28503"/>
                  </a:lnTo>
                  <a:cubicBezTo>
                    <a:pt x="2739" y="28830"/>
                    <a:pt x="2658" y="29116"/>
                    <a:pt x="2535" y="29443"/>
                  </a:cubicBezTo>
                  <a:lnTo>
                    <a:pt x="2412" y="29811"/>
                  </a:lnTo>
                  <a:cubicBezTo>
                    <a:pt x="2290" y="30220"/>
                    <a:pt x="2126" y="30669"/>
                    <a:pt x="2004" y="31119"/>
                  </a:cubicBezTo>
                  <a:cubicBezTo>
                    <a:pt x="1677" y="32223"/>
                    <a:pt x="1431" y="33367"/>
                    <a:pt x="1186" y="34512"/>
                  </a:cubicBezTo>
                  <a:cubicBezTo>
                    <a:pt x="737" y="36801"/>
                    <a:pt x="1" y="39090"/>
                    <a:pt x="491" y="41665"/>
                  </a:cubicBezTo>
                  <a:cubicBezTo>
                    <a:pt x="543" y="41067"/>
                    <a:pt x="680" y="40890"/>
                    <a:pt x="855" y="40890"/>
                  </a:cubicBezTo>
                  <a:cubicBezTo>
                    <a:pt x="1095" y="40890"/>
                    <a:pt x="1408" y="41224"/>
                    <a:pt x="1668" y="41255"/>
                  </a:cubicBezTo>
                  <a:lnTo>
                    <a:pt x="1668" y="41255"/>
                  </a:lnTo>
                  <a:cubicBezTo>
                    <a:pt x="1226" y="39225"/>
                    <a:pt x="1150" y="37196"/>
                    <a:pt x="1881" y="35206"/>
                  </a:cubicBezTo>
                  <a:lnTo>
                    <a:pt x="1840" y="35206"/>
                  </a:lnTo>
                  <a:cubicBezTo>
                    <a:pt x="1922" y="34961"/>
                    <a:pt x="2004" y="34757"/>
                    <a:pt x="2126" y="34512"/>
                  </a:cubicBezTo>
                  <a:cubicBezTo>
                    <a:pt x="2331" y="35656"/>
                    <a:pt x="2412" y="36801"/>
                    <a:pt x="2331" y="37945"/>
                  </a:cubicBezTo>
                  <a:cubicBezTo>
                    <a:pt x="2249" y="39212"/>
                    <a:pt x="2535" y="40438"/>
                    <a:pt x="3230" y="41501"/>
                  </a:cubicBezTo>
                  <a:cubicBezTo>
                    <a:pt x="3843" y="44975"/>
                    <a:pt x="5601" y="48327"/>
                    <a:pt x="7603" y="51025"/>
                  </a:cubicBezTo>
                  <a:cubicBezTo>
                    <a:pt x="11200" y="55766"/>
                    <a:pt x="17536" y="59322"/>
                    <a:pt x="23422" y="60221"/>
                  </a:cubicBezTo>
                  <a:cubicBezTo>
                    <a:pt x="23446" y="60233"/>
                    <a:pt x="23470" y="60238"/>
                    <a:pt x="23494" y="60238"/>
                  </a:cubicBezTo>
                  <a:cubicBezTo>
                    <a:pt x="23551" y="60238"/>
                    <a:pt x="23609" y="60209"/>
                    <a:pt x="23667" y="60180"/>
                  </a:cubicBezTo>
                  <a:cubicBezTo>
                    <a:pt x="24689" y="60671"/>
                    <a:pt x="25711" y="61161"/>
                    <a:pt x="26732" y="61570"/>
                  </a:cubicBezTo>
                  <a:cubicBezTo>
                    <a:pt x="31145" y="63348"/>
                    <a:pt x="35815" y="64112"/>
                    <a:pt x="40520" y="64112"/>
                  </a:cubicBezTo>
                  <a:cubicBezTo>
                    <a:pt x="47497" y="64112"/>
                    <a:pt x="54548" y="62433"/>
                    <a:pt x="60944" y="59894"/>
                  </a:cubicBezTo>
                  <a:cubicBezTo>
                    <a:pt x="67157" y="57442"/>
                    <a:pt x="72838" y="53845"/>
                    <a:pt x="77702" y="49226"/>
                  </a:cubicBezTo>
                  <a:cubicBezTo>
                    <a:pt x="78438" y="48654"/>
                    <a:pt x="79174" y="48082"/>
                    <a:pt x="79950" y="47510"/>
                  </a:cubicBezTo>
                  <a:lnTo>
                    <a:pt x="79950" y="47510"/>
                  </a:lnTo>
                  <a:lnTo>
                    <a:pt x="78561" y="49063"/>
                  </a:lnTo>
                  <a:cubicBezTo>
                    <a:pt x="79787" y="48164"/>
                    <a:pt x="80890" y="47142"/>
                    <a:pt x="81912" y="45997"/>
                  </a:cubicBezTo>
                  <a:lnTo>
                    <a:pt x="82198" y="45752"/>
                  </a:lnTo>
                  <a:lnTo>
                    <a:pt x="82198" y="45752"/>
                  </a:lnTo>
                  <a:cubicBezTo>
                    <a:pt x="82444" y="46447"/>
                    <a:pt x="81749" y="46733"/>
                    <a:pt x="82117" y="47510"/>
                  </a:cubicBezTo>
                  <a:cubicBezTo>
                    <a:pt x="84692" y="43749"/>
                    <a:pt x="86695" y="39825"/>
                    <a:pt x="89024" y="36065"/>
                  </a:cubicBezTo>
                  <a:lnTo>
                    <a:pt x="89065" y="36187"/>
                  </a:lnTo>
                  <a:cubicBezTo>
                    <a:pt x="89065" y="36433"/>
                    <a:pt x="89024" y="36678"/>
                    <a:pt x="88984" y="36964"/>
                  </a:cubicBezTo>
                  <a:cubicBezTo>
                    <a:pt x="89024" y="37741"/>
                    <a:pt x="88943" y="38558"/>
                    <a:pt x="88738" y="39294"/>
                  </a:cubicBezTo>
                  <a:cubicBezTo>
                    <a:pt x="88534" y="39907"/>
                    <a:pt x="88330" y="40520"/>
                    <a:pt x="88207" y="41133"/>
                  </a:cubicBezTo>
                  <a:lnTo>
                    <a:pt x="88616" y="41215"/>
                  </a:lnTo>
                  <a:cubicBezTo>
                    <a:pt x="88738" y="40929"/>
                    <a:pt x="88861" y="40684"/>
                    <a:pt x="88943" y="40397"/>
                  </a:cubicBezTo>
                  <a:lnTo>
                    <a:pt x="88943" y="40397"/>
                  </a:lnTo>
                  <a:cubicBezTo>
                    <a:pt x="88738" y="41297"/>
                    <a:pt x="88493" y="42196"/>
                    <a:pt x="88248" y="43136"/>
                  </a:cubicBezTo>
                  <a:cubicBezTo>
                    <a:pt x="89270" y="41992"/>
                    <a:pt x="89842" y="40479"/>
                    <a:pt x="89801" y="38967"/>
                  </a:cubicBezTo>
                  <a:cubicBezTo>
                    <a:pt x="89597" y="35288"/>
                    <a:pt x="89638" y="31610"/>
                    <a:pt x="89392" y="27972"/>
                  </a:cubicBezTo>
                  <a:cubicBezTo>
                    <a:pt x="89311" y="26623"/>
                    <a:pt x="89065" y="25315"/>
                    <a:pt x="88657" y="24007"/>
                  </a:cubicBezTo>
                  <a:cubicBezTo>
                    <a:pt x="88411" y="23271"/>
                    <a:pt x="88166" y="22576"/>
                    <a:pt x="87880" y="21882"/>
                  </a:cubicBezTo>
                  <a:cubicBezTo>
                    <a:pt x="86981" y="19756"/>
                    <a:pt x="85836" y="17753"/>
                    <a:pt x="84487" y="15873"/>
                  </a:cubicBezTo>
                  <a:cubicBezTo>
                    <a:pt x="80809" y="10559"/>
                    <a:pt x="75740" y="6390"/>
                    <a:pt x="69855" y="3856"/>
                  </a:cubicBezTo>
                  <a:cubicBezTo>
                    <a:pt x="63652" y="1128"/>
                    <a:pt x="57191" y="0"/>
                    <a:pt x="50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</a:t>
              </a:r>
              <a:endParaRPr/>
            </a:p>
          </p:txBody>
        </p:sp>
        <p:sp>
          <p:nvSpPr>
            <p:cNvPr id="1709" name="Google Shape;1709;p34"/>
            <p:cNvSpPr/>
            <p:nvPr/>
          </p:nvSpPr>
          <p:spPr>
            <a:xfrm>
              <a:off x="2798950" y="1395650"/>
              <a:ext cx="733500" cy="581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9" name="Google Shape;1729;p35"/>
          <p:cNvSpPr txBox="1">
            <a:spLocks noGrp="1"/>
          </p:cNvSpPr>
          <p:nvPr>
            <p:ph type="ctrTitle"/>
          </p:nvPr>
        </p:nvSpPr>
        <p:spPr>
          <a:xfrm>
            <a:off x="906119" y="1681496"/>
            <a:ext cx="3918647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Problem Statement</a:t>
            </a:r>
          </a:p>
        </p:txBody>
      </p:sp>
      <p:grpSp>
        <p:nvGrpSpPr>
          <p:cNvPr id="1730" name="Google Shape;1730;p35"/>
          <p:cNvGrpSpPr/>
          <p:nvPr/>
        </p:nvGrpSpPr>
        <p:grpSpPr>
          <a:xfrm rot="512230">
            <a:off x="5395371" y="1853994"/>
            <a:ext cx="1830972" cy="1435512"/>
            <a:chOff x="5132575" y="2709875"/>
            <a:chExt cx="325950" cy="255550"/>
          </a:xfrm>
        </p:grpSpPr>
        <p:sp>
          <p:nvSpPr>
            <p:cNvPr id="1731" name="Google Shape;1731;p35"/>
            <p:cNvSpPr/>
            <p:nvPr/>
          </p:nvSpPr>
          <p:spPr>
            <a:xfrm>
              <a:off x="5265200" y="2789450"/>
              <a:ext cx="106550" cy="104475"/>
            </a:xfrm>
            <a:custGeom>
              <a:avLst/>
              <a:gdLst/>
              <a:ahLst/>
              <a:cxnLst/>
              <a:rect l="l" t="t" r="r" b="b"/>
              <a:pathLst>
                <a:path w="4262" h="4179" extrusionOk="0">
                  <a:moveTo>
                    <a:pt x="2515" y="0"/>
                  </a:moveTo>
                  <a:cubicBezTo>
                    <a:pt x="2489" y="0"/>
                    <a:pt x="2463" y="4"/>
                    <a:pt x="2439" y="11"/>
                  </a:cubicBezTo>
                  <a:cubicBezTo>
                    <a:pt x="2341" y="42"/>
                    <a:pt x="2239" y="56"/>
                    <a:pt x="2137" y="56"/>
                  </a:cubicBezTo>
                  <a:cubicBezTo>
                    <a:pt x="2045" y="56"/>
                    <a:pt x="1951" y="45"/>
                    <a:pt x="1858" y="23"/>
                  </a:cubicBezTo>
                  <a:cubicBezTo>
                    <a:pt x="1847" y="21"/>
                    <a:pt x="1836" y="20"/>
                    <a:pt x="1826" y="20"/>
                  </a:cubicBezTo>
                  <a:cubicBezTo>
                    <a:pt x="1713" y="20"/>
                    <a:pt x="1626" y="127"/>
                    <a:pt x="1626" y="243"/>
                  </a:cubicBezTo>
                  <a:cubicBezTo>
                    <a:pt x="1626" y="290"/>
                    <a:pt x="1649" y="348"/>
                    <a:pt x="1649" y="383"/>
                  </a:cubicBezTo>
                  <a:cubicBezTo>
                    <a:pt x="1649" y="441"/>
                    <a:pt x="1673" y="476"/>
                    <a:pt x="1707" y="499"/>
                  </a:cubicBezTo>
                  <a:cubicBezTo>
                    <a:pt x="1673" y="777"/>
                    <a:pt x="1707" y="1044"/>
                    <a:pt x="1673" y="1346"/>
                  </a:cubicBezTo>
                  <a:cubicBezTo>
                    <a:pt x="1653" y="1584"/>
                    <a:pt x="1652" y="1646"/>
                    <a:pt x="1638" y="1646"/>
                  </a:cubicBezTo>
                  <a:cubicBezTo>
                    <a:pt x="1622" y="1646"/>
                    <a:pt x="1593" y="1577"/>
                    <a:pt x="1511" y="1577"/>
                  </a:cubicBezTo>
                  <a:cubicBezTo>
                    <a:pt x="1485" y="1577"/>
                    <a:pt x="1454" y="1584"/>
                    <a:pt x="1417" y="1602"/>
                  </a:cubicBezTo>
                  <a:cubicBezTo>
                    <a:pt x="1307" y="1654"/>
                    <a:pt x="1162" y="1666"/>
                    <a:pt x="1015" y="1666"/>
                  </a:cubicBezTo>
                  <a:cubicBezTo>
                    <a:pt x="898" y="1666"/>
                    <a:pt x="780" y="1658"/>
                    <a:pt x="678" y="1658"/>
                  </a:cubicBezTo>
                  <a:cubicBezTo>
                    <a:pt x="652" y="1658"/>
                    <a:pt x="628" y="1659"/>
                    <a:pt x="604" y="1660"/>
                  </a:cubicBezTo>
                  <a:cubicBezTo>
                    <a:pt x="1" y="1683"/>
                    <a:pt x="24" y="1892"/>
                    <a:pt x="59" y="2461"/>
                  </a:cubicBezTo>
                  <a:cubicBezTo>
                    <a:pt x="59" y="2530"/>
                    <a:pt x="152" y="2623"/>
                    <a:pt x="233" y="2623"/>
                  </a:cubicBezTo>
                  <a:cubicBezTo>
                    <a:pt x="468" y="2623"/>
                    <a:pt x="827" y="2565"/>
                    <a:pt x="1119" y="2565"/>
                  </a:cubicBezTo>
                  <a:cubicBezTo>
                    <a:pt x="1217" y="2565"/>
                    <a:pt x="1307" y="2571"/>
                    <a:pt x="1382" y="2588"/>
                  </a:cubicBezTo>
                  <a:cubicBezTo>
                    <a:pt x="1835" y="2728"/>
                    <a:pt x="1626" y="3285"/>
                    <a:pt x="1649" y="3633"/>
                  </a:cubicBezTo>
                  <a:cubicBezTo>
                    <a:pt x="1661" y="4179"/>
                    <a:pt x="1951" y="4133"/>
                    <a:pt x="2427" y="4156"/>
                  </a:cubicBezTo>
                  <a:cubicBezTo>
                    <a:pt x="2532" y="4156"/>
                    <a:pt x="2601" y="4086"/>
                    <a:pt x="2613" y="3982"/>
                  </a:cubicBezTo>
                  <a:cubicBezTo>
                    <a:pt x="2636" y="3796"/>
                    <a:pt x="2439" y="2821"/>
                    <a:pt x="2613" y="2647"/>
                  </a:cubicBezTo>
                  <a:cubicBezTo>
                    <a:pt x="2653" y="2610"/>
                    <a:pt x="2754" y="2597"/>
                    <a:pt x="2882" y="2597"/>
                  </a:cubicBezTo>
                  <a:cubicBezTo>
                    <a:pt x="3187" y="2597"/>
                    <a:pt x="3637" y="2670"/>
                    <a:pt x="3738" y="2670"/>
                  </a:cubicBezTo>
                  <a:cubicBezTo>
                    <a:pt x="3743" y="2670"/>
                    <a:pt x="3747" y="2670"/>
                    <a:pt x="3751" y="2670"/>
                  </a:cubicBezTo>
                  <a:cubicBezTo>
                    <a:pt x="4238" y="2647"/>
                    <a:pt x="4261" y="2217"/>
                    <a:pt x="4227" y="1741"/>
                  </a:cubicBezTo>
                  <a:cubicBezTo>
                    <a:pt x="4216" y="1601"/>
                    <a:pt x="4125" y="1531"/>
                    <a:pt x="4000" y="1531"/>
                  </a:cubicBezTo>
                  <a:cubicBezTo>
                    <a:pt x="3991" y="1531"/>
                    <a:pt x="3981" y="1531"/>
                    <a:pt x="3971" y="1532"/>
                  </a:cubicBezTo>
                  <a:cubicBezTo>
                    <a:pt x="3542" y="1590"/>
                    <a:pt x="3135" y="1602"/>
                    <a:pt x="2717" y="1602"/>
                  </a:cubicBezTo>
                  <a:cubicBezTo>
                    <a:pt x="2717" y="1126"/>
                    <a:pt x="2729" y="650"/>
                    <a:pt x="2717" y="174"/>
                  </a:cubicBezTo>
                  <a:cubicBezTo>
                    <a:pt x="2717" y="54"/>
                    <a:pt x="2615" y="0"/>
                    <a:pt x="25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5242850" y="2742925"/>
              <a:ext cx="13275" cy="16700"/>
            </a:xfrm>
            <a:custGeom>
              <a:avLst/>
              <a:gdLst/>
              <a:ahLst/>
              <a:cxnLst/>
              <a:rect l="l" t="t" r="r" b="b"/>
              <a:pathLst>
                <a:path w="531" h="668" extrusionOk="0">
                  <a:moveTo>
                    <a:pt x="377" y="0"/>
                  </a:moveTo>
                  <a:cubicBezTo>
                    <a:pt x="355" y="0"/>
                    <a:pt x="333" y="8"/>
                    <a:pt x="314" y="26"/>
                  </a:cubicBezTo>
                  <a:cubicBezTo>
                    <a:pt x="175" y="177"/>
                    <a:pt x="1" y="421"/>
                    <a:pt x="140" y="618"/>
                  </a:cubicBezTo>
                  <a:cubicBezTo>
                    <a:pt x="163" y="647"/>
                    <a:pt x="213" y="668"/>
                    <a:pt x="258" y="668"/>
                  </a:cubicBezTo>
                  <a:cubicBezTo>
                    <a:pt x="303" y="668"/>
                    <a:pt x="343" y="647"/>
                    <a:pt x="349" y="595"/>
                  </a:cubicBezTo>
                  <a:cubicBezTo>
                    <a:pt x="361" y="502"/>
                    <a:pt x="349" y="433"/>
                    <a:pt x="372" y="351"/>
                  </a:cubicBezTo>
                  <a:cubicBezTo>
                    <a:pt x="407" y="270"/>
                    <a:pt x="430" y="212"/>
                    <a:pt x="477" y="154"/>
                  </a:cubicBezTo>
                  <a:cubicBezTo>
                    <a:pt x="531" y="91"/>
                    <a:pt x="452" y="0"/>
                    <a:pt x="3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5134600" y="2757950"/>
              <a:ext cx="320725" cy="161750"/>
            </a:xfrm>
            <a:custGeom>
              <a:avLst/>
              <a:gdLst/>
              <a:ahLst/>
              <a:cxnLst/>
              <a:rect l="l" t="t" r="r" b="b"/>
              <a:pathLst>
                <a:path w="12829" h="6470" extrusionOk="0">
                  <a:moveTo>
                    <a:pt x="3970" y="1"/>
                  </a:moveTo>
                  <a:cubicBezTo>
                    <a:pt x="3932" y="1"/>
                    <a:pt x="3893" y="20"/>
                    <a:pt x="3878" y="64"/>
                  </a:cubicBezTo>
                  <a:cubicBezTo>
                    <a:pt x="3855" y="157"/>
                    <a:pt x="3832" y="250"/>
                    <a:pt x="3808" y="343"/>
                  </a:cubicBezTo>
                  <a:cubicBezTo>
                    <a:pt x="3774" y="354"/>
                    <a:pt x="3774" y="401"/>
                    <a:pt x="3797" y="424"/>
                  </a:cubicBezTo>
                  <a:cubicBezTo>
                    <a:pt x="3588" y="1213"/>
                    <a:pt x="3402" y="1979"/>
                    <a:pt x="3158" y="2746"/>
                  </a:cubicBezTo>
                  <a:cubicBezTo>
                    <a:pt x="3042" y="3140"/>
                    <a:pt x="3065" y="3419"/>
                    <a:pt x="2706" y="3616"/>
                  </a:cubicBezTo>
                  <a:cubicBezTo>
                    <a:pt x="2288" y="3837"/>
                    <a:pt x="1800" y="3965"/>
                    <a:pt x="1382" y="4185"/>
                  </a:cubicBezTo>
                  <a:cubicBezTo>
                    <a:pt x="1034" y="4359"/>
                    <a:pt x="372" y="4522"/>
                    <a:pt x="175" y="4917"/>
                  </a:cubicBezTo>
                  <a:cubicBezTo>
                    <a:pt x="1" y="5288"/>
                    <a:pt x="233" y="6031"/>
                    <a:pt x="349" y="6391"/>
                  </a:cubicBezTo>
                  <a:cubicBezTo>
                    <a:pt x="366" y="6443"/>
                    <a:pt x="416" y="6469"/>
                    <a:pt x="462" y="6469"/>
                  </a:cubicBezTo>
                  <a:cubicBezTo>
                    <a:pt x="509" y="6469"/>
                    <a:pt x="552" y="6443"/>
                    <a:pt x="558" y="6391"/>
                  </a:cubicBezTo>
                  <a:cubicBezTo>
                    <a:pt x="662" y="5787"/>
                    <a:pt x="349" y="5067"/>
                    <a:pt x="1034" y="4754"/>
                  </a:cubicBezTo>
                  <a:cubicBezTo>
                    <a:pt x="1742" y="4417"/>
                    <a:pt x="2439" y="4069"/>
                    <a:pt x="3193" y="3837"/>
                  </a:cubicBezTo>
                  <a:cubicBezTo>
                    <a:pt x="3251" y="3825"/>
                    <a:pt x="3298" y="3756"/>
                    <a:pt x="3298" y="3698"/>
                  </a:cubicBezTo>
                  <a:cubicBezTo>
                    <a:pt x="3414" y="2618"/>
                    <a:pt x="3774" y="1561"/>
                    <a:pt x="3983" y="505"/>
                  </a:cubicBezTo>
                  <a:cubicBezTo>
                    <a:pt x="5376" y="598"/>
                    <a:pt x="6815" y="563"/>
                    <a:pt x="8220" y="586"/>
                  </a:cubicBezTo>
                  <a:cubicBezTo>
                    <a:pt x="8940" y="598"/>
                    <a:pt x="9660" y="644"/>
                    <a:pt x="10379" y="656"/>
                  </a:cubicBezTo>
                  <a:cubicBezTo>
                    <a:pt x="10809" y="671"/>
                    <a:pt x="11371" y="723"/>
                    <a:pt x="11887" y="723"/>
                  </a:cubicBezTo>
                  <a:cubicBezTo>
                    <a:pt x="12180" y="723"/>
                    <a:pt x="12458" y="706"/>
                    <a:pt x="12690" y="656"/>
                  </a:cubicBezTo>
                  <a:cubicBezTo>
                    <a:pt x="12829" y="621"/>
                    <a:pt x="12748" y="308"/>
                    <a:pt x="12631" y="284"/>
                  </a:cubicBezTo>
                  <a:cubicBezTo>
                    <a:pt x="12380" y="225"/>
                    <a:pt x="12085" y="207"/>
                    <a:pt x="11781" y="207"/>
                  </a:cubicBezTo>
                  <a:cubicBezTo>
                    <a:pt x="11312" y="207"/>
                    <a:pt x="10820" y="250"/>
                    <a:pt x="10426" y="250"/>
                  </a:cubicBezTo>
                  <a:cubicBezTo>
                    <a:pt x="9636" y="238"/>
                    <a:pt x="8858" y="192"/>
                    <a:pt x="8069" y="192"/>
                  </a:cubicBezTo>
                  <a:cubicBezTo>
                    <a:pt x="7332" y="185"/>
                    <a:pt x="6534" y="118"/>
                    <a:pt x="5749" y="118"/>
                  </a:cubicBezTo>
                  <a:cubicBezTo>
                    <a:pt x="5162" y="118"/>
                    <a:pt x="4582" y="155"/>
                    <a:pt x="4041" y="284"/>
                  </a:cubicBezTo>
                  <a:cubicBezTo>
                    <a:pt x="4052" y="226"/>
                    <a:pt x="4064" y="157"/>
                    <a:pt x="4064" y="99"/>
                  </a:cubicBezTo>
                  <a:cubicBezTo>
                    <a:pt x="4077" y="38"/>
                    <a:pt x="4024" y="1"/>
                    <a:pt x="39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5198450" y="2902600"/>
              <a:ext cx="38350" cy="44275"/>
            </a:xfrm>
            <a:custGeom>
              <a:avLst/>
              <a:gdLst/>
              <a:ahLst/>
              <a:cxnLst/>
              <a:rect l="l" t="t" r="r" b="b"/>
              <a:pathLst>
                <a:path w="1534" h="1771" extrusionOk="0">
                  <a:moveTo>
                    <a:pt x="1381" y="0"/>
                  </a:moveTo>
                  <a:cubicBezTo>
                    <a:pt x="902" y="0"/>
                    <a:pt x="481" y="340"/>
                    <a:pt x="268" y="767"/>
                  </a:cubicBezTo>
                  <a:cubicBezTo>
                    <a:pt x="128" y="1023"/>
                    <a:pt x="1" y="1650"/>
                    <a:pt x="384" y="1766"/>
                  </a:cubicBezTo>
                  <a:cubicBezTo>
                    <a:pt x="392" y="1769"/>
                    <a:pt x="403" y="1770"/>
                    <a:pt x="415" y="1770"/>
                  </a:cubicBezTo>
                  <a:cubicBezTo>
                    <a:pt x="453" y="1770"/>
                    <a:pt x="503" y="1755"/>
                    <a:pt x="511" y="1719"/>
                  </a:cubicBezTo>
                  <a:cubicBezTo>
                    <a:pt x="569" y="1580"/>
                    <a:pt x="523" y="1476"/>
                    <a:pt x="511" y="1336"/>
                  </a:cubicBezTo>
                  <a:cubicBezTo>
                    <a:pt x="500" y="1174"/>
                    <a:pt x="546" y="1000"/>
                    <a:pt x="628" y="849"/>
                  </a:cubicBezTo>
                  <a:cubicBezTo>
                    <a:pt x="802" y="524"/>
                    <a:pt x="1127" y="303"/>
                    <a:pt x="1452" y="152"/>
                  </a:cubicBezTo>
                  <a:cubicBezTo>
                    <a:pt x="1533" y="129"/>
                    <a:pt x="1510" y="1"/>
                    <a:pt x="1429" y="1"/>
                  </a:cubicBezTo>
                  <a:cubicBezTo>
                    <a:pt x="1413" y="0"/>
                    <a:pt x="1397" y="0"/>
                    <a:pt x="1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5349950" y="2904775"/>
              <a:ext cx="38350" cy="41625"/>
            </a:xfrm>
            <a:custGeom>
              <a:avLst/>
              <a:gdLst/>
              <a:ahLst/>
              <a:cxnLst/>
              <a:rect l="l" t="t" r="r" b="b"/>
              <a:pathLst>
                <a:path w="1534" h="1665" extrusionOk="0">
                  <a:moveTo>
                    <a:pt x="1160" y="1"/>
                  </a:moveTo>
                  <a:cubicBezTo>
                    <a:pt x="823" y="1"/>
                    <a:pt x="540" y="177"/>
                    <a:pt x="349" y="495"/>
                  </a:cubicBezTo>
                  <a:cubicBezTo>
                    <a:pt x="175" y="762"/>
                    <a:pt x="1" y="1389"/>
                    <a:pt x="291" y="1656"/>
                  </a:cubicBezTo>
                  <a:cubicBezTo>
                    <a:pt x="303" y="1661"/>
                    <a:pt x="320" y="1664"/>
                    <a:pt x="337" y="1664"/>
                  </a:cubicBezTo>
                  <a:cubicBezTo>
                    <a:pt x="355" y="1664"/>
                    <a:pt x="372" y="1661"/>
                    <a:pt x="384" y="1656"/>
                  </a:cubicBezTo>
                  <a:cubicBezTo>
                    <a:pt x="593" y="1481"/>
                    <a:pt x="523" y="1156"/>
                    <a:pt x="581" y="924"/>
                  </a:cubicBezTo>
                  <a:cubicBezTo>
                    <a:pt x="697" y="495"/>
                    <a:pt x="1046" y="321"/>
                    <a:pt x="1429" y="204"/>
                  </a:cubicBezTo>
                  <a:cubicBezTo>
                    <a:pt x="1510" y="170"/>
                    <a:pt x="1533" y="65"/>
                    <a:pt x="1452" y="42"/>
                  </a:cubicBezTo>
                  <a:cubicBezTo>
                    <a:pt x="1351" y="14"/>
                    <a:pt x="1254" y="1"/>
                    <a:pt x="11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5345025" y="2900225"/>
              <a:ext cx="70250" cy="65200"/>
            </a:xfrm>
            <a:custGeom>
              <a:avLst/>
              <a:gdLst/>
              <a:ahLst/>
              <a:cxnLst/>
              <a:rect l="l" t="t" r="r" b="b"/>
              <a:pathLst>
                <a:path w="2810" h="2608" extrusionOk="0">
                  <a:moveTo>
                    <a:pt x="1366" y="301"/>
                  </a:moveTo>
                  <a:cubicBezTo>
                    <a:pt x="1460" y="301"/>
                    <a:pt x="1555" y="314"/>
                    <a:pt x="1649" y="340"/>
                  </a:cubicBezTo>
                  <a:cubicBezTo>
                    <a:pt x="2090" y="456"/>
                    <a:pt x="2461" y="909"/>
                    <a:pt x="2496" y="1373"/>
                  </a:cubicBezTo>
                  <a:cubicBezTo>
                    <a:pt x="2566" y="1968"/>
                    <a:pt x="2034" y="2309"/>
                    <a:pt x="1494" y="2309"/>
                  </a:cubicBezTo>
                  <a:cubicBezTo>
                    <a:pt x="1402" y="2309"/>
                    <a:pt x="1309" y="2299"/>
                    <a:pt x="1219" y="2279"/>
                  </a:cubicBezTo>
                  <a:cubicBezTo>
                    <a:pt x="581" y="2139"/>
                    <a:pt x="221" y="1524"/>
                    <a:pt x="465" y="920"/>
                  </a:cubicBezTo>
                  <a:cubicBezTo>
                    <a:pt x="558" y="712"/>
                    <a:pt x="720" y="537"/>
                    <a:pt x="906" y="421"/>
                  </a:cubicBezTo>
                  <a:cubicBezTo>
                    <a:pt x="1046" y="340"/>
                    <a:pt x="1204" y="301"/>
                    <a:pt x="1366" y="301"/>
                  </a:cubicBezTo>
                  <a:close/>
                  <a:moveTo>
                    <a:pt x="1438" y="0"/>
                  </a:moveTo>
                  <a:cubicBezTo>
                    <a:pt x="1203" y="0"/>
                    <a:pt x="971" y="55"/>
                    <a:pt x="778" y="166"/>
                  </a:cubicBezTo>
                  <a:cubicBezTo>
                    <a:pt x="407" y="352"/>
                    <a:pt x="209" y="688"/>
                    <a:pt x="140" y="1095"/>
                  </a:cubicBezTo>
                  <a:cubicBezTo>
                    <a:pt x="0" y="1849"/>
                    <a:pt x="523" y="2476"/>
                    <a:pt x="1277" y="2592"/>
                  </a:cubicBezTo>
                  <a:cubicBezTo>
                    <a:pt x="1348" y="2603"/>
                    <a:pt x="1418" y="2608"/>
                    <a:pt x="1487" y="2608"/>
                  </a:cubicBezTo>
                  <a:cubicBezTo>
                    <a:pt x="2182" y="2608"/>
                    <a:pt x="2789" y="2092"/>
                    <a:pt x="2810" y="1385"/>
                  </a:cubicBezTo>
                  <a:cubicBezTo>
                    <a:pt x="2810" y="1153"/>
                    <a:pt x="2752" y="909"/>
                    <a:pt x="2636" y="700"/>
                  </a:cubicBezTo>
                  <a:cubicBezTo>
                    <a:pt x="2589" y="619"/>
                    <a:pt x="2543" y="537"/>
                    <a:pt x="2485" y="468"/>
                  </a:cubicBezTo>
                  <a:cubicBezTo>
                    <a:pt x="2250" y="160"/>
                    <a:pt x="1840" y="0"/>
                    <a:pt x="1438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5367950" y="2920600"/>
              <a:ext cx="25575" cy="24225"/>
            </a:xfrm>
            <a:custGeom>
              <a:avLst/>
              <a:gdLst/>
              <a:ahLst/>
              <a:cxnLst/>
              <a:rect l="l" t="t" r="r" b="b"/>
              <a:pathLst>
                <a:path w="1023" h="969" extrusionOk="0">
                  <a:moveTo>
                    <a:pt x="500" y="180"/>
                  </a:moveTo>
                  <a:cubicBezTo>
                    <a:pt x="527" y="180"/>
                    <a:pt x="554" y="183"/>
                    <a:pt x="581" y="187"/>
                  </a:cubicBezTo>
                  <a:cubicBezTo>
                    <a:pt x="732" y="233"/>
                    <a:pt x="825" y="361"/>
                    <a:pt x="848" y="512"/>
                  </a:cubicBezTo>
                  <a:cubicBezTo>
                    <a:pt x="858" y="700"/>
                    <a:pt x="699" y="812"/>
                    <a:pt x="536" y="812"/>
                  </a:cubicBezTo>
                  <a:cubicBezTo>
                    <a:pt x="508" y="812"/>
                    <a:pt x="480" y="809"/>
                    <a:pt x="453" y="802"/>
                  </a:cubicBezTo>
                  <a:cubicBezTo>
                    <a:pt x="267" y="744"/>
                    <a:pt x="151" y="558"/>
                    <a:pt x="221" y="361"/>
                  </a:cubicBezTo>
                  <a:cubicBezTo>
                    <a:pt x="244" y="303"/>
                    <a:pt x="291" y="245"/>
                    <a:pt x="349" y="222"/>
                  </a:cubicBezTo>
                  <a:cubicBezTo>
                    <a:pt x="395" y="191"/>
                    <a:pt x="447" y="180"/>
                    <a:pt x="500" y="180"/>
                  </a:cubicBezTo>
                  <a:close/>
                  <a:moveTo>
                    <a:pt x="515" y="1"/>
                  </a:moveTo>
                  <a:cubicBezTo>
                    <a:pt x="431" y="1"/>
                    <a:pt x="348" y="20"/>
                    <a:pt x="279" y="59"/>
                  </a:cubicBezTo>
                  <a:cubicBezTo>
                    <a:pt x="151" y="129"/>
                    <a:pt x="70" y="245"/>
                    <a:pt x="47" y="407"/>
                  </a:cubicBezTo>
                  <a:cubicBezTo>
                    <a:pt x="0" y="686"/>
                    <a:pt x="186" y="918"/>
                    <a:pt x="465" y="965"/>
                  </a:cubicBezTo>
                  <a:cubicBezTo>
                    <a:pt x="486" y="967"/>
                    <a:pt x="508" y="969"/>
                    <a:pt x="529" y="969"/>
                  </a:cubicBezTo>
                  <a:cubicBezTo>
                    <a:pt x="785" y="969"/>
                    <a:pt x="1022" y="780"/>
                    <a:pt x="1022" y="512"/>
                  </a:cubicBezTo>
                  <a:cubicBezTo>
                    <a:pt x="1022" y="419"/>
                    <a:pt x="999" y="338"/>
                    <a:pt x="964" y="268"/>
                  </a:cubicBezTo>
                  <a:cubicBezTo>
                    <a:pt x="941" y="233"/>
                    <a:pt x="929" y="210"/>
                    <a:pt x="894" y="175"/>
                  </a:cubicBezTo>
                  <a:cubicBezTo>
                    <a:pt x="806" y="58"/>
                    <a:pt x="659" y="1"/>
                    <a:pt x="515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5192350" y="2897325"/>
              <a:ext cx="69975" cy="65200"/>
            </a:xfrm>
            <a:custGeom>
              <a:avLst/>
              <a:gdLst/>
              <a:ahLst/>
              <a:cxnLst/>
              <a:rect l="l" t="t" r="r" b="b"/>
              <a:pathLst>
                <a:path w="2799" h="2608" extrusionOk="0">
                  <a:moveTo>
                    <a:pt x="1378" y="301"/>
                  </a:moveTo>
                  <a:cubicBezTo>
                    <a:pt x="1472" y="301"/>
                    <a:pt x="1567" y="314"/>
                    <a:pt x="1661" y="340"/>
                  </a:cubicBezTo>
                  <a:cubicBezTo>
                    <a:pt x="2102" y="456"/>
                    <a:pt x="2474" y="897"/>
                    <a:pt x="2508" y="1373"/>
                  </a:cubicBezTo>
                  <a:cubicBezTo>
                    <a:pt x="2578" y="1968"/>
                    <a:pt x="2046" y="2309"/>
                    <a:pt x="1506" y="2309"/>
                  </a:cubicBezTo>
                  <a:cubicBezTo>
                    <a:pt x="1414" y="2309"/>
                    <a:pt x="1321" y="2299"/>
                    <a:pt x="1231" y="2279"/>
                  </a:cubicBezTo>
                  <a:cubicBezTo>
                    <a:pt x="593" y="2139"/>
                    <a:pt x="233" y="1524"/>
                    <a:pt x="477" y="920"/>
                  </a:cubicBezTo>
                  <a:cubicBezTo>
                    <a:pt x="570" y="711"/>
                    <a:pt x="732" y="537"/>
                    <a:pt x="918" y="421"/>
                  </a:cubicBezTo>
                  <a:cubicBezTo>
                    <a:pt x="1058" y="340"/>
                    <a:pt x="1216" y="301"/>
                    <a:pt x="1378" y="301"/>
                  </a:cubicBezTo>
                  <a:close/>
                  <a:moveTo>
                    <a:pt x="1427" y="0"/>
                  </a:moveTo>
                  <a:cubicBezTo>
                    <a:pt x="1192" y="0"/>
                    <a:pt x="960" y="55"/>
                    <a:pt x="767" y="166"/>
                  </a:cubicBezTo>
                  <a:cubicBezTo>
                    <a:pt x="407" y="363"/>
                    <a:pt x="210" y="688"/>
                    <a:pt x="129" y="1095"/>
                  </a:cubicBezTo>
                  <a:cubicBezTo>
                    <a:pt x="1" y="1849"/>
                    <a:pt x="523" y="2476"/>
                    <a:pt x="1278" y="2592"/>
                  </a:cubicBezTo>
                  <a:cubicBezTo>
                    <a:pt x="1347" y="2603"/>
                    <a:pt x="1416" y="2608"/>
                    <a:pt x="1485" y="2608"/>
                  </a:cubicBezTo>
                  <a:cubicBezTo>
                    <a:pt x="2172" y="2608"/>
                    <a:pt x="2788" y="2092"/>
                    <a:pt x="2799" y="1385"/>
                  </a:cubicBezTo>
                  <a:cubicBezTo>
                    <a:pt x="2799" y="1153"/>
                    <a:pt x="2741" y="909"/>
                    <a:pt x="2625" y="700"/>
                  </a:cubicBezTo>
                  <a:cubicBezTo>
                    <a:pt x="2590" y="619"/>
                    <a:pt x="2543" y="537"/>
                    <a:pt x="2485" y="468"/>
                  </a:cubicBezTo>
                  <a:cubicBezTo>
                    <a:pt x="2243" y="160"/>
                    <a:pt x="1830" y="0"/>
                    <a:pt x="1427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5215575" y="2917700"/>
              <a:ext cx="25575" cy="24225"/>
            </a:xfrm>
            <a:custGeom>
              <a:avLst/>
              <a:gdLst/>
              <a:ahLst/>
              <a:cxnLst/>
              <a:rect l="l" t="t" r="r" b="b"/>
              <a:pathLst>
                <a:path w="1023" h="969" extrusionOk="0">
                  <a:moveTo>
                    <a:pt x="500" y="180"/>
                  </a:moveTo>
                  <a:cubicBezTo>
                    <a:pt x="527" y="180"/>
                    <a:pt x="554" y="183"/>
                    <a:pt x="581" y="187"/>
                  </a:cubicBezTo>
                  <a:cubicBezTo>
                    <a:pt x="732" y="233"/>
                    <a:pt x="825" y="361"/>
                    <a:pt x="848" y="512"/>
                  </a:cubicBezTo>
                  <a:cubicBezTo>
                    <a:pt x="858" y="700"/>
                    <a:pt x="699" y="812"/>
                    <a:pt x="537" y="812"/>
                  </a:cubicBezTo>
                  <a:cubicBezTo>
                    <a:pt x="509" y="812"/>
                    <a:pt x="481" y="809"/>
                    <a:pt x="453" y="802"/>
                  </a:cubicBezTo>
                  <a:cubicBezTo>
                    <a:pt x="244" y="744"/>
                    <a:pt x="152" y="558"/>
                    <a:pt x="221" y="361"/>
                  </a:cubicBezTo>
                  <a:cubicBezTo>
                    <a:pt x="244" y="303"/>
                    <a:pt x="291" y="245"/>
                    <a:pt x="349" y="221"/>
                  </a:cubicBezTo>
                  <a:cubicBezTo>
                    <a:pt x="395" y="191"/>
                    <a:pt x="447" y="180"/>
                    <a:pt x="500" y="180"/>
                  </a:cubicBezTo>
                  <a:close/>
                  <a:moveTo>
                    <a:pt x="515" y="1"/>
                  </a:moveTo>
                  <a:cubicBezTo>
                    <a:pt x="431" y="1"/>
                    <a:pt x="348" y="20"/>
                    <a:pt x="279" y="59"/>
                  </a:cubicBezTo>
                  <a:cubicBezTo>
                    <a:pt x="152" y="152"/>
                    <a:pt x="59" y="268"/>
                    <a:pt x="47" y="407"/>
                  </a:cubicBezTo>
                  <a:cubicBezTo>
                    <a:pt x="1" y="686"/>
                    <a:pt x="186" y="918"/>
                    <a:pt x="465" y="964"/>
                  </a:cubicBezTo>
                  <a:cubicBezTo>
                    <a:pt x="486" y="967"/>
                    <a:pt x="508" y="968"/>
                    <a:pt x="529" y="968"/>
                  </a:cubicBezTo>
                  <a:cubicBezTo>
                    <a:pt x="785" y="968"/>
                    <a:pt x="1022" y="780"/>
                    <a:pt x="1022" y="512"/>
                  </a:cubicBezTo>
                  <a:cubicBezTo>
                    <a:pt x="1022" y="419"/>
                    <a:pt x="999" y="338"/>
                    <a:pt x="964" y="268"/>
                  </a:cubicBezTo>
                  <a:cubicBezTo>
                    <a:pt x="941" y="233"/>
                    <a:pt x="929" y="210"/>
                    <a:pt x="895" y="175"/>
                  </a:cubicBezTo>
                  <a:cubicBezTo>
                    <a:pt x="807" y="58"/>
                    <a:pt x="659" y="1"/>
                    <a:pt x="515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5132575" y="2738825"/>
              <a:ext cx="325950" cy="204125"/>
            </a:xfrm>
            <a:custGeom>
              <a:avLst/>
              <a:gdLst/>
              <a:ahLst/>
              <a:cxnLst/>
              <a:rect l="l" t="t" r="r" b="b"/>
              <a:pathLst>
                <a:path w="13038" h="8165" extrusionOk="0">
                  <a:moveTo>
                    <a:pt x="4779" y="264"/>
                  </a:moveTo>
                  <a:cubicBezTo>
                    <a:pt x="4846" y="264"/>
                    <a:pt x="4911" y="303"/>
                    <a:pt x="4957" y="399"/>
                  </a:cubicBezTo>
                  <a:cubicBezTo>
                    <a:pt x="4992" y="469"/>
                    <a:pt x="4992" y="574"/>
                    <a:pt x="5004" y="666"/>
                  </a:cubicBezTo>
                  <a:lnTo>
                    <a:pt x="4505" y="666"/>
                  </a:lnTo>
                  <a:cubicBezTo>
                    <a:pt x="4505" y="608"/>
                    <a:pt x="4505" y="574"/>
                    <a:pt x="4528" y="527"/>
                  </a:cubicBezTo>
                  <a:cubicBezTo>
                    <a:pt x="4543" y="386"/>
                    <a:pt x="4662" y="264"/>
                    <a:pt x="4779" y="264"/>
                  </a:cubicBezTo>
                  <a:close/>
                  <a:moveTo>
                    <a:pt x="3831" y="1572"/>
                  </a:moveTo>
                  <a:cubicBezTo>
                    <a:pt x="4168" y="1816"/>
                    <a:pt x="3971" y="2292"/>
                    <a:pt x="3878" y="2663"/>
                  </a:cubicBezTo>
                  <a:cubicBezTo>
                    <a:pt x="3797" y="2919"/>
                    <a:pt x="3715" y="3197"/>
                    <a:pt x="3564" y="3429"/>
                  </a:cubicBezTo>
                  <a:cubicBezTo>
                    <a:pt x="3495" y="3557"/>
                    <a:pt x="3390" y="3627"/>
                    <a:pt x="3274" y="3708"/>
                  </a:cubicBezTo>
                  <a:cubicBezTo>
                    <a:pt x="3355" y="3487"/>
                    <a:pt x="3390" y="3255"/>
                    <a:pt x="3448" y="3069"/>
                  </a:cubicBezTo>
                  <a:cubicBezTo>
                    <a:pt x="3588" y="2570"/>
                    <a:pt x="3715" y="2083"/>
                    <a:pt x="3831" y="1572"/>
                  </a:cubicBezTo>
                  <a:close/>
                  <a:moveTo>
                    <a:pt x="407" y="5647"/>
                  </a:moveTo>
                  <a:cubicBezTo>
                    <a:pt x="476" y="5751"/>
                    <a:pt x="465" y="5867"/>
                    <a:pt x="430" y="6007"/>
                  </a:cubicBezTo>
                  <a:cubicBezTo>
                    <a:pt x="418" y="6088"/>
                    <a:pt x="395" y="6169"/>
                    <a:pt x="349" y="6227"/>
                  </a:cubicBezTo>
                  <a:cubicBezTo>
                    <a:pt x="337" y="5995"/>
                    <a:pt x="337" y="5809"/>
                    <a:pt x="407" y="5647"/>
                  </a:cubicBezTo>
                  <a:close/>
                  <a:moveTo>
                    <a:pt x="3971" y="991"/>
                  </a:moveTo>
                  <a:cubicBezTo>
                    <a:pt x="6896" y="1212"/>
                    <a:pt x="9822" y="1038"/>
                    <a:pt x="12736" y="1224"/>
                  </a:cubicBezTo>
                  <a:cubicBezTo>
                    <a:pt x="12585" y="3429"/>
                    <a:pt x="12852" y="5635"/>
                    <a:pt x="12678" y="7841"/>
                  </a:cubicBezTo>
                  <a:cubicBezTo>
                    <a:pt x="12364" y="7806"/>
                    <a:pt x="12062" y="7783"/>
                    <a:pt x="11737" y="7783"/>
                  </a:cubicBezTo>
                  <a:cubicBezTo>
                    <a:pt x="11888" y="7017"/>
                    <a:pt x="11076" y="6065"/>
                    <a:pt x="10402" y="5914"/>
                  </a:cubicBezTo>
                  <a:cubicBezTo>
                    <a:pt x="10259" y="5880"/>
                    <a:pt x="10117" y="5864"/>
                    <a:pt x="9977" y="5864"/>
                  </a:cubicBezTo>
                  <a:cubicBezTo>
                    <a:pt x="8924" y="5864"/>
                    <a:pt x="8013" y="6782"/>
                    <a:pt x="8115" y="7899"/>
                  </a:cubicBezTo>
                  <a:cubicBezTo>
                    <a:pt x="7918" y="7905"/>
                    <a:pt x="7718" y="7908"/>
                    <a:pt x="7517" y="7908"/>
                  </a:cubicBezTo>
                  <a:cubicBezTo>
                    <a:pt x="7317" y="7908"/>
                    <a:pt x="7117" y="7905"/>
                    <a:pt x="6919" y="7899"/>
                  </a:cubicBezTo>
                  <a:cubicBezTo>
                    <a:pt x="6467" y="7887"/>
                    <a:pt x="6026" y="7841"/>
                    <a:pt x="5573" y="7806"/>
                  </a:cubicBezTo>
                  <a:cubicBezTo>
                    <a:pt x="5863" y="7028"/>
                    <a:pt x="4981" y="5972"/>
                    <a:pt x="4284" y="5798"/>
                  </a:cubicBezTo>
                  <a:cubicBezTo>
                    <a:pt x="4123" y="5753"/>
                    <a:pt x="3963" y="5733"/>
                    <a:pt x="3806" y="5733"/>
                  </a:cubicBezTo>
                  <a:cubicBezTo>
                    <a:pt x="2807" y="5733"/>
                    <a:pt x="1944" y="6575"/>
                    <a:pt x="1974" y="7609"/>
                  </a:cubicBezTo>
                  <a:cubicBezTo>
                    <a:pt x="1452" y="7597"/>
                    <a:pt x="941" y="7562"/>
                    <a:pt x="430" y="7481"/>
                  </a:cubicBezTo>
                  <a:cubicBezTo>
                    <a:pt x="430" y="7168"/>
                    <a:pt x="407" y="6877"/>
                    <a:pt x="372" y="6575"/>
                  </a:cubicBezTo>
                  <a:cubicBezTo>
                    <a:pt x="569" y="6471"/>
                    <a:pt x="662" y="6169"/>
                    <a:pt x="685" y="5995"/>
                  </a:cubicBezTo>
                  <a:cubicBezTo>
                    <a:pt x="709" y="5763"/>
                    <a:pt x="662" y="5577"/>
                    <a:pt x="523" y="5473"/>
                  </a:cubicBezTo>
                  <a:cubicBezTo>
                    <a:pt x="627" y="5356"/>
                    <a:pt x="767" y="5252"/>
                    <a:pt x="976" y="5171"/>
                  </a:cubicBezTo>
                  <a:cubicBezTo>
                    <a:pt x="1359" y="4997"/>
                    <a:pt x="1753" y="4822"/>
                    <a:pt x="2160" y="4672"/>
                  </a:cubicBezTo>
                  <a:cubicBezTo>
                    <a:pt x="2380" y="4590"/>
                    <a:pt x="2670" y="4544"/>
                    <a:pt x="2856" y="4416"/>
                  </a:cubicBezTo>
                  <a:cubicBezTo>
                    <a:pt x="2972" y="4323"/>
                    <a:pt x="3065" y="4196"/>
                    <a:pt x="3146" y="4056"/>
                  </a:cubicBezTo>
                  <a:cubicBezTo>
                    <a:pt x="3164" y="4058"/>
                    <a:pt x="3181" y="4058"/>
                    <a:pt x="3198" y="4058"/>
                  </a:cubicBezTo>
                  <a:cubicBezTo>
                    <a:pt x="3841" y="4058"/>
                    <a:pt x="4020" y="3011"/>
                    <a:pt x="4145" y="2547"/>
                  </a:cubicBezTo>
                  <a:cubicBezTo>
                    <a:pt x="4238" y="2210"/>
                    <a:pt x="4377" y="1409"/>
                    <a:pt x="3889" y="1386"/>
                  </a:cubicBezTo>
                  <a:lnTo>
                    <a:pt x="3971" y="991"/>
                  </a:lnTo>
                  <a:close/>
                  <a:moveTo>
                    <a:pt x="4754" y="1"/>
                  </a:moveTo>
                  <a:cubicBezTo>
                    <a:pt x="4542" y="1"/>
                    <a:pt x="4343" y="174"/>
                    <a:pt x="4261" y="388"/>
                  </a:cubicBezTo>
                  <a:cubicBezTo>
                    <a:pt x="4238" y="469"/>
                    <a:pt x="4203" y="585"/>
                    <a:pt x="4215" y="666"/>
                  </a:cubicBezTo>
                  <a:cubicBezTo>
                    <a:pt x="4064" y="666"/>
                    <a:pt x="3901" y="678"/>
                    <a:pt x="3739" y="678"/>
                  </a:cubicBezTo>
                  <a:cubicBezTo>
                    <a:pt x="3622" y="678"/>
                    <a:pt x="3251" y="2350"/>
                    <a:pt x="3100" y="2977"/>
                  </a:cubicBezTo>
                  <a:cubicBezTo>
                    <a:pt x="2984" y="3487"/>
                    <a:pt x="2914" y="3987"/>
                    <a:pt x="2438" y="4242"/>
                  </a:cubicBezTo>
                  <a:cubicBezTo>
                    <a:pt x="2032" y="4439"/>
                    <a:pt x="1568" y="4590"/>
                    <a:pt x="1138" y="4776"/>
                  </a:cubicBezTo>
                  <a:cubicBezTo>
                    <a:pt x="720" y="4962"/>
                    <a:pt x="116" y="5124"/>
                    <a:pt x="47" y="5647"/>
                  </a:cubicBezTo>
                  <a:cubicBezTo>
                    <a:pt x="0" y="6007"/>
                    <a:pt x="105" y="6401"/>
                    <a:pt x="140" y="6761"/>
                  </a:cubicBezTo>
                  <a:cubicBezTo>
                    <a:pt x="174" y="7051"/>
                    <a:pt x="221" y="7736"/>
                    <a:pt x="337" y="7748"/>
                  </a:cubicBezTo>
                  <a:cubicBezTo>
                    <a:pt x="430" y="7783"/>
                    <a:pt x="534" y="7794"/>
                    <a:pt x="650" y="7806"/>
                  </a:cubicBezTo>
                  <a:cubicBezTo>
                    <a:pt x="1126" y="7864"/>
                    <a:pt x="1602" y="7887"/>
                    <a:pt x="2090" y="7911"/>
                  </a:cubicBezTo>
                  <a:cubicBezTo>
                    <a:pt x="2171" y="7911"/>
                    <a:pt x="2229" y="7899"/>
                    <a:pt x="2264" y="7818"/>
                  </a:cubicBezTo>
                  <a:cubicBezTo>
                    <a:pt x="2287" y="7771"/>
                    <a:pt x="2287" y="7702"/>
                    <a:pt x="2311" y="7655"/>
                  </a:cubicBezTo>
                  <a:cubicBezTo>
                    <a:pt x="2322" y="7574"/>
                    <a:pt x="2334" y="7504"/>
                    <a:pt x="2369" y="7435"/>
                  </a:cubicBezTo>
                  <a:cubicBezTo>
                    <a:pt x="2403" y="7284"/>
                    <a:pt x="2450" y="7144"/>
                    <a:pt x="2508" y="7017"/>
                  </a:cubicBezTo>
                  <a:cubicBezTo>
                    <a:pt x="2636" y="6703"/>
                    <a:pt x="2833" y="6401"/>
                    <a:pt x="3100" y="6216"/>
                  </a:cubicBezTo>
                  <a:cubicBezTo>
                    <a:pt x="3321" y="6060"/>
                    <a:pt x="3571" y="6003"/>
                    <a:pt x="3825" y="6003"/>
                  </a:cubicBezTo>
                  <a:cubicBezTo>
                    <a:pt x="3932" y="6003"/>
                    <a:pt x="4039" y="6013"/>
                    <a:pt x="4145" y="6030"/>
                  </a:cubicBezTo>
                  <a:cubicBezTo>
                    <a:pt x="4365" y="6065"/>
                    <a:pt x="4586" y="6169"/>
                    <a:pt x="4760" y="6297"/>
                  </a:cubicBezTo>
                  <a:cubicBezTo>
                    <a:pt x="5004" y="6506"/>
                    <a:pt x="5178" y="6784"/>
                    <a:pt x="5283" y="7086"/>
                  </a:cubicBezTo>
                  <a:cubicBezTo>
                    <a:pt x="5341" y="7237"/>
                    <a:pt x="5364" y="7388"/>
                    <a:pt x="5387" y="7562"/>
                  </a:cubicBezTo>
                  <a:cubicBezTo>
                    <a:pt x="5387" y="7632"/>
                    <a:pt x="5399" y="7725"/>
                    <a:pt x="5387" y="7794"/>
                  </a:cubicBezTo>
                  <a:cubicBezTo>
                    <a:pt x="5387" y="7852"/>
                    <a:pt x="5306" y="7992"/>
                    <a:pt x="5399" y="8027"/>
                  </a:cubicBezTo>
                  <a:cubicBezTo>
                    <a:pt x="5406" y="8030"/>
                    <a:pt x="5414" y="8032"/>
                    <a:pt x="5422" y="8032"/>
                  </a:cubicBezTo>
                  <a:cubicBezTo>
                    <a:pt x="5437" y="8032"/>
                    <a:pt x="5453" y="8027"/>
                    <a:pt x="5468" y="8027"/>
                  </a:cubicBezTo>
                  <a:cubicBezTo>
                    <a:pt x="5480" y="8026"/>
                    <a:pt x="5499" y="8025"/>
                    <a:pt x="5527" y="8025"/>
                  </a:cubicBezTo>
                  <a:cubicBezTo>
                    <a:pt x="5915" y="8025"/>
                    <a:pt x="7818" y="8099"/>
                    <a:pt x="8382" y="8143"/>
                  </a:cubicBezTo>
                  <a:lnTo>
                    <a:pt x="8382" y="8131"/>
                  </a:lnTo>
                  <a:cubicBezTo>
                    <a:pt x="8394" y="7806"/>
                    <a:pt x="8498" y="7423"/>
                    <a:pt x="8614" y="7133"/>
                  </a:cubicBezTo>
                  <a:cubicBezTo>
                    <a:pt x="8754" y="6819"/>
                    <a:pt x="8939" y="6517"/>
                    <a:pt x="9206" y="6332"/>
                  </a:cubicBezTo>
                  <a:cubicBezTo>
                    <a:pt x="9425" y="6178"/>
                    <a:pt x="9673" y="6109"/>
                    <a:pt x="9924" y="6109"/>
                  </a:cubicBezTo>
                  <a:cubicBezTo>
                    <a:pt x="10033" y="6109"/>
                    <a:pt x="10143" y="6121"/>
                    <a:pt x="10251" y="6146"/>
                  </a:cubicBezTo>
                  <a:cubicBezTo>
                    <a:pt x="10449" y="6169"/>
                    <a:pt x="10623" y="6239"/>
                    <a:pt x="10762" y="6343"/>
                  </a:cubicBezTo>
                  <a:cubicBezTo>
                    <a:pt x="11041" y="6529"/>
                    <a:pt x="11226" y="6808"/>
                    <a:pt x="11343" y="7098"/>
                  </a:cubicBezTo>
                  <a:cubicBezTo>
                    <a:pt x="11401" y="7260"/>
                    <a:pt x="11447" y="7411"/>
                    <a:pt x="11470" y="7574"/>
                  </a:cubicBezTo>
                  <a:cubicBezTo>
                    <a:pt x="11493" y="7690"/>
                    <a:pt x="11493" y="7794"/>
                    <a:pt x="11470" y="7911"/>
                  </a:cubicBezTo>
                  <a:cubicBezTo>
                    <a:pt x="11470" y="7922"/>
                    <a:pt x="11459" y="8154"/>
                    <a:pt x="11470" y="8154"/>
                  </a:cubicBezTo>
                  <a:cubicBezTo>
                    <a:pt x="11506" y="8162"/>
                    <a:pt x="11545" y="8164"/>
                    <a:pt x="11584" y="8164"/>
                  </a:cubicBezTo>
                  <a:cubicBezTo>
                    <a:pt x="11671" y="8164"/>
                    <a:pt x="11762" y="8151"/>
                    <a:pt x="11842" y="8143"/>
                  </a:cubicBezTo>
                  <a:cubicBezTo>
                    <a:pt x="11969" y="8143"/>
                    <a:pt x="12086" y="8131"/>
                    <a:pt x="12202" y="8108"/>
                  </a:cubicBezTo>
                  <a:cubicBezTo>
                    <a:pt x="12445" y="8096"/>
                    <a:pt x="12678" y="8073"/>
                    <a:pt x="12921" y="8027"/>
                  </a:cubicBezTo>
                  <a:cubicBezTo>
                    <a:pt x="13003" y="8015"/>
                    <a:pt x="13038" y="5647"/>
                    <a:pt x="13003" y="4544"/>
                  </a:cubicBezTo>
                  <a:cubicBezTo>
                    <a:pt x="12956" y="3395"/>
                    <a:pt x="13038" y="2106"/>
                    <a:pt x="12921" y="957"/>
                  </a:cubicBezTo>
                  <a:cubicBezTo>
                    <a:pt x="12910" y="875"/>
                    <a:pt x="11679" y="829"/>
                    <a:pt x="11180" y="794"/>
                  </a:cubicBezTo>
                  <a:cubicBezTo>
                    <a:pt x="10414" y="736"/>
                    <a:pt x="9624" y="759"/>
                    <a:pt x="8847" y="736"/>
                  </a:cubicBezTo>
                  <a:cubicBezTo>
                    <a:pt x="7662" y="724"/>
                    <a:pt x="6443" y="655"/>
                    <a:pt x="5236" y="655"/>
                  </a:cubicBezTo>
                  <a:lnTo>
                    <a:pt x="5236" y="562"/>
                  </a:lnTo>
                  <a:cubicBezTo>
                    <a:pt x="5225" y="388"/>
                    <a:pt x="5155" y="202"/>
                    <a:pt x="5016" y="98"/>
                  </a:cubicBezTo>
                  <a:cubicBezTo>
                    <a:pt x="4931" y="30"/>
                    <a:pt x="4842" y="1"/>
                    <a:pt x="4754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5260575" y="2785525"/>
              <a:ext cx="114375" cy="114425"/>
            </a:xfrm>
            <a:custGeom>
              <a:avLst/>
              <a:gdLst/>
              <a:ahLst/>
              <a:cxnLst/>
              <a:rect l="l" t="t" r="r" b="b"/>
              <a:pathLst>
                <a:path w="4575" h="4577" extrusionOk="0">
                  <a:moveTo>
                    <a:pt x="1846" y="2676"/>
                  </a:moveTo>
                  <a:lnTo>
                    <a:pt x="1846" y="2676"/>
                  </a:lnTo>
                  <a:cubicBezTo>
                    <a:pt x="1846" y="2676"/>
                    <a:pt x="1846" y="2676"/>
                    <a:pt x="1846" y="2676"/>
                  </a:cubicBezTo>
                  <a:lnTo>
                    <a:pt x="1846" y="2676"/>
                  </a:lnTo>
                  <a:cubicBezTo>
                    <a:pt x="1846" y="2676"/>
                    <a:pt x="1846" y="2676"/>
                    <a:pt x="1846" y="2676"/>
                  </a:cubicBezTo>
                  <a:close/>
                  <a:moveTo>
                    <a:pt x="1823" y="296"/>
                  </a:moveTo>
                  <a:cubicBezTo>
                    <a:pt x="2018" y="317"/>
                    <a:pt x="2213" y="334"/>
                    <a:pt x="2405" y="334"/>
                  </a:cubicBezTo>
                  <a:cubicBezTo>
                    <a:pt x="2534" y="334"/>
                    <a:pt x="2661" y="326"/>
                    <a:pt x="2786" y="308"/>
                  </a:cubicBezTo>
                  <a:lnTo>
                    <a:pt x="2786" y="308"/>
                  </a:lnTo>
                  <a:cubicBezTo>
                    <a:pt x="2751" y="586"/>
                    <a:pt x="2740" y="865"/>
                    <a:pt x="2728" y="1143"/>
                  </a:cubicBezTo>
                  <a:cubicBezTo>
                    <a:pt x="2717" y="1283"/>
                    <a:pt x="2717" y="1410"/>
                    <a:pt x="2717" y="1561"/>
                  </a:cubicBezTo>
                  <a:cubicBezTo>
                    <a:pt x="2717" y="1677"/>
                    <a:pt x="2682" y="1863"/>
                    <a:pt x="2786" y="1910"/>
                  </a:cubicBezTo>
                  <a:cubicBezTo>
                    <a:pt x="2833" y="1921"/>
                    <a:pt x="2844" y="1921"/>
                    <a:pt x="2891" y="1921"/>
                  </a:cubicBezTo>
                  <a:cubicBezTo>
                    <a:pt x="3146" y="1921"/>
                    <a:pt x="3390" y="1910"/>
                    <a:pt x="3657" y="1898"/>
                  </a:cubicBezTo>
                  <a:cubicBezTo>
                    <a:pt x="3715" y="1898"/>
                    <a:pt x="4279" y="1875"/>
                    <a:pt x="4284" y="1852"/>
                  </a:cubicBezTo>
                  <a:lnTo>
                    <a:pt x="4284" y="1852"/>
                  </a:lnTo>
                  <a:cubicBezTo>
                    <a:pt x="4249" y="2165"/>
                    <a:pt x="4226" y="2490"/>
                    <a:pt x="4261" y="2804"/>
                  </a:cubicBezTo>
                  <a:cubicBezTo>
                    <a:pt x="4226" y="2780"/>
                    <a:pt x="4145" y="2780"/>
                    <a:pt x="4086" y="2780"/>
                  </a:cubicBezTo>
                  <a:cubicBezTo>
                    <a:pt x="3970" y="2769"/>
                    <a:pt x="3843" y="2769"/>
                    <a:pt x="3727" y="2745"/>
                  </a:cubicBezTo>
                  <a:cubicBezTo>
                    <a:pt x="3425" y="2734"/>
                    <a:pt x="3018" y="2722"/>
                    <a:pt x="2717" y="2711"/>
                  </a:cubicBezTo>
                  <a:lnTo>
                    <a:pt x="2693" y="2711"/>
                  </a:lnTo>
                  <a:cubicBezTo>
                    <a:pt x="2693" y="2711"/>
                    <a:pt x="2682" y="2838"/>
                    <a:pt x="2682" y="2896"/>
                  </a:cubicBezTo>
                  <a:lnTo>
                    <a:pt x="2682" y="3895"/>
                  </a:lnTo>
                  <a:cubicBezTo>
                    <a:pt x="2682" y="3929"/>
                    <a:pt x="2670" y="4282"/>
                    <a:pt x="2681" y="4289"/>
                  </a:cubicBezTo>
                  <a:lnTo>
                    <a:pt x="2681" y="4289"/>
                  </a:lnTo>
                  <a:cubicBezTo>
                    <a:pt x="2577" y="4255"/>
                    <a:pt x="2473" y="4255"/>
                    <a:pt x="2357" y="4255"/>
                  </a:cubicBezTo>
                  <a:cubicBezTo>
                    <a:pt x="2159" y="4243"/>
                    <a:pt x="1974" y="4243"/>
                    <a:pt x="1788" y="4243"/>
                  </a:cubicBezTo>
                  <a:cubicBezTo>
                    <a:pt x="1788" y="3756"/>
                    <a:pt x="1811" y="3175"/>
                    <a:pt x="1846" y="2676"/>
                  </a:cubicBezTo>
                  <a:lnTo>
                    <a:pt x="1846" y="2676"/>
                  </a:lnTo>
                  <a:cubicBezTo>
                    <a:pt x="1833" y="2688"/>
                    <a:pt x="795" y="2722"/>
                    <a:pt x="302" y="2722"/>
                  </a:cubicBezTo>
                  <a:cubicBezTo>
                    <a:pt x="337" y="2618"/>
                    <a:pt x="337" y="2502"/>
                    <a:pt x="337" y="2386"/>
                  </a:cubicBezTo>
                  <a:cubicBezTo>
                    <a:pt x="348" y="2200"/>
                    <a:pt x="348" y="2014"/>
                    <a:pt x="348" y="1817"/>
                  </a:cubicBezTo>
                  <a:cubicBezTo>
                    <a:pt x="847" y="1817"/>
                    <a:pt x="1393" y="1852"/>
                    <a:pt x="1892" y="1875"/>
                  </a:cubicBezTo>
                  <a:cubicBezTo>
                    <a:pt x="1892" y="1863"/>
                    <a:pt x="1892" y="818"/>
                    <a:pt x="1823" y="296"/>
                  </a:cubicBezTo>
                  <a:close/>
                  <a:moveTo>
                    <a:pt x="2301" y="1"/>
                  </a:moveTo>
                  <a:cubicBezTo>
                    <a:pt x="2250" y="1"/>
                    <a:pt x="2199" y="2"/>
                    <a:pt x="2148" y="6"/>
                  </a:cubicBezTo>
                  <a:cubicBezTo>
                    <a:pt x="2055" y="6"/>
                    <a:pt x="1974" y="6"/>
                    <a:pt x="1881" y="17"/>
                  </a:cubicBezTo>
                  <a:cubicBezTo>
                    <a:pt x="1823" y="17"/>
                    <a:pt x="1730" y="17"/>
                    <a:pt x="1672" y="52"/>
                  </a:cubicBezTo>
                  <a:cubicBezTo>
                    <a:pt x="1625" y="75"/>
                    <a:pt x="1614" y="110"/>
                    <a:pt x="1614" y="168"/>
                  </a:cubicBezTo>
                  <a:cubicBezTo>
                    <a:pt x="1590" y="238"/>
                    <a:pt x="1590" y="308"/>
                    <a:pt x="1590" y="366"/>
                  </a:cubicBezTo>
                  <a:cubicBezTo>
                    <a:pt x="1590" y="458"/>
                    <a:pt x="1579" y="540"/>
                    <a:pt x="1567" y="644"/>
                  </a:cubicBezTo>
                  <a:cubicBezTo>
                    <a:pt x="1556" y="830"/>
                    <a:pt x="1532" y="1039"/>
                    <a:pt x="1521" y="1225"/>
                  </a:cubicBezTo>
                  <a:cubicBezTo>
                    <a:pt x="1521" y="1329"/>
                    <a:pt x="1509" y="1445"/>
                    <a:pt x="1509" y="1550"/>
                  </a:cubicBezTo>
                  <a:cubicBezTo>
                    <a:pt x="1045" y="1550"/>
                    <a:pt x="580" y="1550"/>
                    <a:pt x="116" y="1561"/>
                  </a:cubicBezTo>
                  <a:cubicBezTo>
                    <a:pt x="70" y="1561"/>
                    <a:pt x="35" y="1585"/>
                    <a:pt x="12" y="1619"/>
                  </a:cubicBezTo>
                  <a:cubicBezTo>
                    <a:pt x="0" y="1643"/>
                    <a:pt x="0" y="1677"/>
                    <a:pt x="12" y="1701"/>
                  </a:cubicBezTo>
                  <a:cubicBezTo>
                    <a:pt x="93" y="1933"/>
                    <a:pt x="70" y="2142"/>
                    <a:pt x="58" y="2362"/>
                  </a:cubicBezTo>
                  <a:cubicBezTo>
                    <a:pt x="46" y="2513"/>
                    <a:pt x="0" y="2711"/>
                    <a:pt x="58" y="2862"/>
                  </a:cubicBezTo>
                  <a:cubicBezTo>
                    <a:pt x="102" y="2966"/>
                    <a:pt x="171" y="2979"/>
                    <a:pt x="252" y="2979"/>
                  </a:cubicBezTo>
                  <a:cubicBezTo>
                    <a:pt x="279" y="2979"/>
                    <a:pt x="308" y="2978"/>
                    <a:pt x="337" y="2978"/>
                  </a:cubicBezTo>
                  <a:lnTo>
                    <a:pt x="615" y="2978"/>
                  </a:lnTo>
                  <a:cubicBezTo>
                    <a:pt x="801" y="2978"/>
                    <a:pt x="975" y="3001"/>
                    <a:pt x="1161" y="3001"/>
                  </a:cubicBezTo>
                  <a:cubicBezTo>
                    <a:pt x="1289" y="3001"/>
                    <a:pt x="1405" y="3013"/>
                    <a:pt x="1544" y="3013"/>
                  </a:cubicBezTo>
                  <a:cubicBezTo>
                    <a:pt x="1544" y="3488"/>
                    <a:pt x="1544" y="3953"/>
                    <a:pt x="1556" y="4429"/>
                  </a:cubicBezTo>
                  <a:cubicBezTo>
                    <a:pt x="1556" y="4475"/>
                    <a:pt x="1579" y="4522"/>
                    <a:pt x="1614" y="4533"/>
                  </a:cubicBezTo>
                  <a:cubicBezTo>
                    <a:pt x="1625" y="4539"/>
                    <a:pt x="1640" y="4542"/>
                    <a:pt x="1654" y="4542"/>
                  </a:cubicBezTo>
                  <a:cubicBezTo>
                    <a:pt x="1669" y="4542"/>
                    <a:pt x="1683" y="4539"/>
                    <a:pt x="1695" y="4533"/>
                  </a:cubicBezTo>
                  <a:cubicBezTo>
                    <a:pt x="1763" y="4526"/>
                    <a:pt x="1832" y="4523"/>
                    <a:pt x="1899" y="4523"/>
                  </a:cubicBezTo>
                  <a:cubicBezTo>
                    <a:pt x="2050" y="4523"/>
                    <a:pt x="2197" y="4537"/>
                    <a:pt x="2333" y="4545"/>
                  </a:cubicBezTo>
                  <a:cubicBezTo>
                    <a:pt x="2430" y="4559"/>
                    <a:pt x="2535" y="4577"/>
                    <a:pt x="2639" y="4577"/>
                  </a:cubicBezTo>
                  <a:cubicBezTo>
                    <a:pt x="2709" y="4577"/>
                    <a:pt x="2779" y="4568"/>
                    <a:pt x="2844" y="4545"/>
                  </a:cubicBezTo>
                  <a:cubicBezTo>
                    <a:pt x="2972" y="4487"/>
                    <a:pt x="2960" y="4394"/>
                    <a:pt x="2960" y="4278"/>
                  </a:cubicBezTo>
                  <a:lnTo>
                    <a:pt x="2960" y="3999"/>
                  </a:lnTo>
                  <a:cubicBezTo>
                    <a:pt x="2960" y="3814"/>
                    <a:pt x="2972" y="3639"/>
                    <a:pt x="2972" y="3442"/>
                  </a:cubicBezTo>
                  <a:cubicBezTo>
                    <a:pt x="2972" y="3314"/>
                    <a:pt x="2984" y="3198"/>
                    <a:pt x="2984" y="3071"/>
                  </a:cubicBezTo>
                  <a:cubicBezTo>
                    <a:pt x="3471" y="3071"/>
                    <a:pt x="3947" y="3059"/>
                    <a:pt x="4412" y="3001"/>
                  </a:cubicBezTo>
                  <a:cubicBezTo>
                    <a:pt x="4528" y="2978"/>
                    <a:pt x="4528" y="2804"/>
                    <a:pt x="4539" y="2722"/>
                  </a:cubicBezTo>
                  <a:cubicBezTo>
                    <a:pt x="4551" y="2548"/>
                    <a:pt x="4574" y="2374"/>
                    <a:pt x="4551" y="2200"/>
                  </a:cubicBezTo>
                  <a:cubicBezTo>
                    <a:pt x="4551" y="2107"/>
                    <a:pt x="4551" y="2026"/>
                    <a:pt x="4539" y="1933"/>
                  </a:cubicBezTo>
                  <a:cubicBezTo>
                    <a:pt x="4539" y="1875"/>
                    <a:pt x="4539" y="1782"/>
                    <a:pt x="4516" y="1724"/>
                  </a:cubicBezTo>
                  <a:cubicBezTo>
                    <a:pt x="4481" y="1677"/>
                    <a:pt x="4458" y="1666"/>
                    <a:pt x="4400" y="1666"/>
                  </a:cubicBezTo>
                  <a:cubicBezTo>
                    <a:pt x="4319" y="1643"/>
                    <a:pt x="4249" y="1643"/>
                    <a:pt x="4191" y="1643"/>
                  </a:cubicBezTo>
                  <a:cubicBezTo>
                    <a:pt x="4110" y="1643"/>
                    <a:pt x="4017" y="1631"/>
                    <a:pt x="3912" y="1619"/>
                  </a:cubicBezTo>
                  <a:cubicBezTo>
                    <a:pt x="3727" y="1608"/>
                    <a:pt x="3529" y="1585"/>
                    <a:pt x="3332" y="1573"/>
                  </a:cubicBezTo>
                  <a:cubicBezTo>
                    <a:pt x="3239" y="1573"/>
                    <a:pt x="3123" y="1561"/>
                    <a:pt x="3018" y="1561"/>
                  </a:cubicBezTo>
                  <a:cubicBezTo>
                    <a:pt x="3018" y="1097"/>
                    <a:pt x="3007" y="621"/>
                    <a:pt x="2949" y="157"/>
                  </a:cubicBezTo>
                  <a:cubicBezTo>
                    <a:pt x="2926" y="41"/>
                    <a:pt x="2751" y="41"/>
                    <a:pt x="2670" y="17"/>
                  </a:cubicBezTo>
                  <a:cubicBezTo>
                    <a:pt x="2547" y="9"/>
                    <a:pt x="2424" y="1"/>
                    <a:pt x="2301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5247500" y="2709875"/>
              <a:ext cx="10300" cy="23900"/>
            </a:xfrm>
            <a:custGeom>
              <a:avLst/>
              <a:gdLst/>
              <a:ahLst/>
              <a:cxnLst/>
              <a:rect l="l" t="t" r="r" b="b"/>
              <a:pathLst>
                <a:path w="412" h="956" extrusionOk="0">
                  <a:moveTo>
                    <a:pt x="248" y="1"/>
                  </a:moveTo>
                  <a:cubicBezTo>
                    <a:pt x="243" y="1"/>
                    <a:pt x="238" y="1"/>
                    <a:pt x="233" y="2"/>
                  </a:cubicBezTo>
                  <a:cubicBezTo>
                    <a:pt x="186" y="2"/>
                    <a:pt x="163" y="25"/>
                    <a:pt x="152" y="71"/>
                  </a:cubicBezTo>
                  <a:cubicBezTo>
                    <a:pt x="93" y="246"/>
                    <a:pt x="70" y="454"/>
                    <a:pt x="47" y="629"/>
                  </a:cubicBezTo>
                  <a:cubicBezTo>
                    <a:pt x="35" y="745"/>
                    <a:pt x="1" y="942"/>
                    <a:pt x="152" y="954"/>
                  </a:cubicBezTo>
                  <a:cubicBezTo>
                    <a:pt x="158" y="955"/>
                    <a:pt x="165" y="956"/>
                    <a:pt x="171" y="956"/>
                  </a:cubicBezTo>
                  <a:cubicBezTo>
                    <a:pt x="333" y="956"/>
                    <a:pt x="280" y="533"/>
                    <a:pt x="291" y="454"/>
                  </a:cubicBezTo>
                  <a:cubicBezTo>
                    <a:pt x="302" y="376"/>
                    <a:pt x="412" y="1"/>
                    <a:pt x="248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5219950" y="2719375"/>
              <a:ext cx="18600" cy="18075"/>
            </a:xfrm>
            <a:custGeom>
              <a:avLst/>
              <a:gdLst/>
              <a:ahLst/>
              <a:cxnLst/>
              <a:rect l="l" t="t" r="r" b="b"/>
              <a:pathLst>
                <a:path w="744" h="723" extrusionOk="0">
                  <a:moveTo>
                    <a:pt x="158" y="0"/>
                  </a:moveTo>
                  <a:cubicBezTo>
                    <a:pt x="69" y="0"/>
                    <a:pt x="1" y="117"/>
                    <a:pt x="93" y="191"/>
                  </a:cubicBezTo>
                  <a:cubicBezTo>
                    <a:pt x="174" y="260"/>
                    <a:pt x="232" y="365"/>
                    <a:pt x="302" y="446"/>
                  </a:cubicBezTo>
                  <a:cubicBezTo>
                    <a:pt x="406" y="550"/>
                    <a:pt x="511" y="620"/>
                    <a:pt x="627" y="713"/>
                  </a:cubicBezTo>
                  <a:cubicBezTo>
                    <a:pt x="637" y="719"/>
                    <a:pt x="649" y="722"/>
                    <a:pt x="659" y="722"/>
                  </a:cubicBezTo>
                  <a:cubicBezTo>
                    <a:pt x="706" y="722"/>
                    <a:pt x="744" y="667"/>
                    <a:pt x="696" y="620"/>
                  </a:cubicBezTo>
                  <a:cubicBezTo>
                    <a:pt x="522" y="446"/>
                    <a:pt x="441" y="191"/>
                    <a:pt x="232" y="28"/>
                  </a:cubicBezTo>
                  <a:cubicBezTo>
                    <a:pt x="208" y="9"/>
                    <a:pt x="182" y="0"/>
                    <a:pt x="158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5211875" y="2743325"/>
              <a:ext cx="19975" cy="7050"/>
            </a:xfrm>
            <a:custGeom>
              <a:avLst/>
              <a:gdLst/>
              <a:ahLst/>
              <a:cxnLst/>
              <a:rect l="l" t="t" r="r" b="b"/>
              <a:pathLst>
                <a:path w="799" h="282" extrusionOk="0">
                  <a:moveTo>
                    <a:pt x="185" y="1"/>
                  </a:moveTo>
                  <a:cubicBezTo>
                    <a:pt x="95" y="1"/>
                    <a:pt x="29" y="27"/>
                    <a:pt x="21" y="103"/>
                  </a:cubicBezTo>
                  <a:cubicBezTo>
                    <a:pt x="0" y="246"/>
                    <a:pt x="203" y="281"/>
                    <a:pt x="398" y="281"/>
                  </a:cubicBezTo>
                  <a:cubicBezTo>
                    <a:pt x="536" y="281"/>
                    <a:pt x="669" y="264"/>
                    <a:pt x="717" y="254"/>
                  </a:cubicBezTo>
                  <a:cubicBezTo>
                    <a:pt x="799" y="254"/>
                    <a:pt x="799" y="138"/>
                    <a:pt x="729" y="126"/>
                  </a:cubicBezTo>
                  <a:cubicBezTo>
                    <a:pt x="651" y="111"/>
                    <a:pt x="369" y="1"/>
                    <a:pt x="185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5263000" y="2718575"/>
              <a:ext cx="18525" cy="18425"/>
            </a:xfrm>
            <a:custGeom>
              <a:avLst/>
              <a:gdLst/>
              <a:ahLst/>
              <a:cxnLst/>
              <a:rect l="l" t="t" r="r" b="b"/>
              <a:pathLst>
                <a:path w="741" h="737" extrusionOk="0">
                  <a:moveTo>
                    <a:pt x="581" y="1"/>
                  </a:moveTo>
                  <a:cubicBezTo>
                    <a:pt x="559" y="1"/>
                    <a:pt x="538" y="8"/>
                    <a:pt x="518" y="25"/>
                  </a:cubicBezTo>
                  <a:cubicBezTo>
                    <a:pt x="309" y="188"/>
                    <a:pt x="228" y="455"/>
                    <a:pt x="54" y="641"/>
                  </a:cubicBezTo>
                  <a:cubicBezTo>
                    <a:pt x="0" y="685"/>
                    <a:pt x="36" y="737"/>
                    <a:pt x="82" y="737"/>
                  </a:cubicBezTo>
                  <a:cubicBezTo>
                    <a:pt x="96" y="737"/>
                    <a:pt x="110" y="732"/>
                    <a:pt x="124" y="722"/>
                  </a:cubicBezTo>
                  <a:cubicBezTo>
                    <a:pt x="240" y="641"/>
                    <a:pt x="344" y="571"/>
                    <a:pt x="437" y="466"/>
                  </a:cubicBezTo>
                  <a:cubicBezTo>
                    <a:pt x="518" y="374"/>
                    <a:pt x="576" y="281"/>
                    <a:pt x="658" y="199"/>
                  </a:cubicBezTo>
                  <a:cubicBezTo>
                    <a:pt x="740" y="107"/>
                    <a:pt x="663" y="1"/>
                    <a:pt x="581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5269550" y="2742475"/>
              <a:ext cx="20125" cy="6875"/>
            </a:xfrm>
            <a:custGeom>
              <a:avLst/>
              <a:gdLst/>
              <a:ahLst/>
              <a:cxnLst/>
              <a:rect l="l" t="t" r="r" b="b"/>
              <a:pathLst>
                <a:path w="805" h="275" extrusionOk="0">
                  <a:moveTo>
                    <a:pt x="624" y="0"/>
                  </a:moveTo>
                  <a:cubicBezTo>
                    <a:pt x="440" y="0"/>
                    <a:pt x="160" y="114"/>
                    <a:pt x="82" y="137"/>
                  </a:cubicBezTo>
                  <a:cubicBezTo>
                    <a:pt x="1" y="149"/>
                    <a:pt x="13" y="265"/>
                    <a:pt x="94" y="265"/>
                  </a:cubicBezTo>
                  <a:cubicBezTo>
                    <a:pt x="142" y="265"/>
                    <a:pt x="255" y="275"/>
                    <a:pt x="376" y="275"/>
                  </a:cubicBezTo>
                  <a:cubicBezTo>
                    <a:pt x="579" y="275"/>
                    <a:pt x="805" y="248"/>
                    <a:pt x="790" y="102"/>
                  </a:cubicBezTo>
                  <a:cubicBezTo>
                    <a:pt x="779" y="27"/>
                    <a:pt x="712" y="0"/>
                    <a:pt x="624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7491142-A441-40C5-A321-E266BFB49886}"/>
              </a:ext>
            </a:extLst>
          </p:cNvPr>
          <p:cNvSpPr txBox="1"/>
          <p:nvPr/>
        </p:nvSpPr>
        <p:spPr>
          <a:xfrm>
            <a:off x="685327" y="2478372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Heart disease is considered as the most common disease among people, this project aims to figure out most common reasons for it.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" name="Google Shape;1873;p42"/>
          <p:cNvSpPr txBox="1">
            <a:spLocks noGrp="1"/>
          </p:cNvSpPr>
          <p:nvPr>
            <p:ph type="ctrTitle"/>
          </p:nvPr>
        </p:nvSpPr>
        <p:spPr>
          <a:xfrm>
            <a:off x="209460" y="298470"/>
            <a:ext cx="229608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</a:t>
            </a:r>
            <a:endParaRPr dirty="0"/>
          </a:p>
        </p:txBody>
      </p:sp>
      <p:sp>
        <p:nvSpPr>
          <p:cNvPr id="1875" name="Google Shape;1875;p42"/>
          <p:cNvSpPr txBox="1"/>
          <p:nvPr/>
        </p:nvSpPr>
        <p:spPr>
          <a:xfrm>
            <a:off x="1007280" y="2330857"/>
            <a:ext cx="2008800" cy="6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0A153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877" name="Google Shape;1877;p42"/>
          <p:cNvSpPr txBox="1"/>
          <p:nvPr/>
        </p:nvSpPr>
        <p:spPr>
          <a:xfrm>
            <a:off x="6127920" y="2331947"/>
            <a:ext cx="2008800" cy="6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0A153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1878" name="Google Shape;1878;p42"/>
          <p:cNvGrpSpPr/>
          <p:nvPr/>
        </p:nvGrpSpPr>
        <p:grpSpPr>
          <a:xfrm>
            <a:off x="7879080" y="3243523"/>
            <a:ext cx="1204849" cy="2258117"/>
            <a:chOff x="2158975" y="238125"/>
            <a:chExt cx="3282750" cy="5214975"/>
          </a:xfrm>
        </p:grpSpPr>
        <p:sp>
          <p:nvSpPr>
            <p:cNvPr id="1879" name="Google Shape;1879;p42"/>
            <p:cNvSpPr/>
            <p:nvPr/>
          </p:nvSpPr>
          <p:spPr>
            <a:xfrm>
              <a:off x="2158975" y="1797925"/>
              <a:ext cx="1196575" cy="3652450"/>
            </a:xfrm>
            <a:custGeom>
              <a:avLst/>
              <a:gdLst/>
              <a:ahLst/>
              <a:cxnLst/>
              <a:rect l="l" t="t" r="r" b="b"/>
              <a:pathLst>
                <a:path w="47863" h="146098" extrusionOk="0">
                  <a:moveTo>
                    <a:pt x="47863" y="0"/>
                  </a:moveTo>
                  <a:lnTo>
                    <a:pt x="47863" y="0"/>
                  </a:lnTo>
                  <a:cubicBezTo>
                    <a:pt x="45516" y="708"/>
                    <a:pt x="43202" y="1608"/>
                    <a:pt x="40984" y="2668"/>
                  </a:cubicBezTo>
                  <a:cubicBezTo>
                    <a:pt x="36259" y="5079"/>
                    <a:pt x="34362" y="6237"/>
                    <a:pt x="25458" y="8004"/>
                  </a:cubicBezTo>
                  <a:cubicBezTo>
                    <a:pt x="16554" y="9772"/>
                    <a:pt x="11058" y="23209"/>
                    <a:pt x="10929" y="37160"/>
                  </a:cubicBezTo>
                  <a:cubicBezTo>
                    <a:pt x="10800" y="51078"/>
                    <a:pt x="9868" y="54518"/>
                    <a:pt x="9547" y="62361"/>
                  </a:cubicBezTo>
                  <a:cubicBezTo>
                    <a:pt x="9386" y="67343"/>
                    <a:pt x="10286" y="72101"/>
                    <a:pt x="9547" y="77051"/>
                  </a:cubicBezTo>
                  <a:cubicBezTo>
                    <a:pt x="8743" y="82419"/>
                    <a:pt x="6911" y="87562"/>
                    <a:pt x="5625" y="92834"/>
                  </a:cubicBezTo>
                  <a:cubicBezTo>
                    <a:pt x="3214" y="102606"/>
                    <a:pt x="2539" y="112667"/>
                    <a:pt x="2347" y="122696"/>
                  </a:cubicBezTo>
                  <a:cubicBezTo>
                    <a:pt x="2314" y="124560"/>
                    <a:pt x="2186" y="146097"/>
                    <a:pt x="0" y="146097"/>
                  </a:cubicBezTo>
                  <a:lnTo>
                    <a:pt x="4790" y="146097"/>
                  </a:lnTo>
                  <a:cubicBezTo>
                    <a:pt x="5625" y="139636"/>
                    <a:pt x="5561" y="127389"/>
                    <a:pt x="5561" y="125975"/>
                  </a:cubicBezTo>
                  <a:cubicBezTo>
                    <a:pt x="5625" y="115656"/>
                    <a:pt x="6172" y="105306"/>
                    <a:pt x="8518" y="95212"/>
                  </a:cubicBezTo>
                  <a:cubicBezTo>
                    <a:pt x="9740" y="89812"/>
                    <a:pt x="11508" y="84476"/>
                    <a:pt x="12279" y="78947"/>
                  </a:cubicBezTo>
                  <a:cubicBezTo>
                    <a:pt x="12986" y="73804"/>
                    <a:pt x="11990" y="68950"/>
                    <a:pt x="12118" y="63807"/>
                  </a:cubicBezTo>
                  <a:cubicBezTo>
                    <a:pt x="12343" y="55739"/>
                    <a:pt x="13276" y="52203"/>
                    <a:pt x="13179" y="37867"/>
                  </a:cubicBezTo>
                  <a:cubicBezTo>
                    <a:pt x="13115" y="23530"/>
                    <a:pt x="18515" y="9612"/>
                    <a:pt x="27548" y="7715"/>
                  </a:cubicBezTo>
                  <a:cubicBezTo>
                    <a:pt x="36580" y="5786"/>
                    <a:pt x="38477" y="4533"/>
                    <a:pt x="43234" y="2026"/>
                  </a:cubicBezTo>
                  <a:cubicBezTo>
                    <a:pt x="44745" y="1254"/>
                    <a:pt x="46288" y="579"/>
                    <a:pt x="478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42"/>
            <p:cNvSpPr/>
            <p:nvPr/>
          </p:nvSpPr>
          <p:spPr>
            <a:xfrm>
              <a:off x="3053375" y="438200"/>
              <a:ext cx="537650" cy="1319575"/>
            </a:xfrm>
            <a:custGeom>
              <a:avLst/>
              <a:gdLst/>
              <a:ahLst/>
              <a:cxnLst/>
              <a:rect l="l" t="t" r="r" b="b"/>
              <a:pathLst>
                <a:path w="21506" h="52783" extrusionOk="0">
                  <a:moveTo>
                    <a:pt x="9290" y="1"/>
                  </a:moveTo>
                  <a:cubicBezTo>
                    <a:pt x="6462" y="3440"/>
                    <a:pt x="4340" y="7266"/>
                    <a:pt x="3762" y="9291"/>
                  </a:cubicBezTo>
                  <a:cubicBezTo>
                    <a:pt x="2508" y="13662"/>
                    <a:pt x="4983" y="14916"/>
                    <a:pt x="4919" y="19191"/>
                  </a:cubicBezTo>
                  <a:cubicBezTo>
                    <a:pt x="4887" y="23499"/>
                    <a:pt x="1" y="26392"/>
                    <a:pt x="258" y="27967"/>
                  </a:cubicBezTo>
                  <a:cubicBezTo>
                    <a:pt x="547" y="29252"/>
                    <a:pt x="3215" y="29381"/>
                    <a:pt x="4404" y="29381"/>
                  </a:cubicBezTo>
                  <a:lnTo>
                    <a:pt x="4983" y="29381"/>
                  </a:lnTo>
                  <a:cubicBezTo>
                    <a:pt x="5690" y="30924"/>
                    <a:pt x="4983" y="38285"/>
                    <a:pt x="4919" y="40824"/>
                  </a:cubicBezTo>
                  <a:cubicBezTo>
                    <a:pt x="4854" y="42882"/>
                    <a:pt x="7426" y="43300"/>
                    <a:pt x="10255" y="43300"/>
                  </a:cubicBezTo>
                  <a:cubicBezTo>
                    <a:pt x="10898" y="43300"/>
                    <a:pt x="11573" y="43300"/>
                    <a:pt x="12215" y="43267"/>
                  </a:cubicBezTo>
                  <a:lnTo>
                    <a:pt x="12762" y="43267"/>
                  </a:lnTo>
                  <a:cubicBezTo>
                    <a:pt x="15880" y="43267"/>
                    <a:pt x="17519" y="44682"/>
                    <a:pt x="18291" y="48089"/>
                  </a:cubicBezTo>
                  <a:cubicBezTo>
                    <a:pt x="18901" y="50629"/>
                    <a:pt x="17712" y="52139"/>
                    <a:pt x="16941" y="52782"/>
                  </a:cubicBezTo>
                  <a:cubicBezTo>
                    <a:pt x="18066" y="52461"/>
                    <a:pt x="18773" y="52268"/>
                    <a:pt x="18773" y="52268"/>
                  </a:cubicBezTo>
                  <a:cubicBezTo>
                    <a:pt x="18773" y="52268"/>
                    <a:pt x="21505" y="50693"/>
                    <a:pt x="20605" y="46996"/>
                  </a:cubicBezTo>
                  <a:cubicBezTo>
                    <a:pt x="19810" y="43531"/>
                    <a:pt x="18136" y="42110"/>
                    <a:pt x="15052" y="42110"/>
                  </a:cubicBezTo>
                  <a:cubicBezTo>
                    <a:pt x="15017" y="42110"/>
                    <a:pt x="14983" y="42110"/>
                    <a:pt x="14948" y="42110"/>
                  </a:cubicBezTo>
                  <a:lnTo>
                    <a:pt x="14401" y="42110"/>
                  </a:lnTo>
                  <a:cubicBezTo>
                    <a:pt x="14381" y="42111"/>
                    <a:pt x="14354" y="42112"/>
                    <a:pt x="14322" y="42112"/>
                  </a:cubicBezTo>
                  <a:cubicBezTo>
                    <a:pt x="13274" y="42112"/>
                    <a:pt x="6089" y="41559"/>
                    <a:pt x="6526" y="37256"/>
                  </a:cubicBezTo>
                  <a:cubicBezTo>
                    <a:pt x="8872" y="14305"/>
                    <a:pt x="6204" y="14048"/>
                    <a:pt x="6365" y="9355"/>
                  </a:cubicBezTo>
                  <a:cubicBezTo>
                    <a:pt x="6429" y="7233"/>
                    <a:pt x="7619" y="2862"/>
                    <a:pt x="92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42"/>
            <p:cNvSpPr/>
            <p:nvPr/>
          </p:nvSpPr>
          <p:spPr>
            <a:xfrm>
              <a:off x="2465950" y="2980700"/>
              <a:ext cx="577000" cy="2472400"/>
            </a:xfrm>
            <a:custGeom>
              <a:avLst/>
              <a:gdLst/>
              <a:ahLst/>
              <a:cxnLst/>
              <a:rect l="l" t="t" r="r" b="b"/>
              <a:pathLst>
                <a:path w="23080" h="98896" extrusionOk="0">
                  <a:moveTo>
                    <a:pt x="17100" y="1"/>
                  </a:moveTo>
                  <a:cubicBezTo>
                    <a:pt x="16786" y="1"/>
                    <a:pt x="16475" y="211"/>
                    <a:pt x="16458" y="617"/>
                  </a:cubicBezTo>
                  <a:lnTo>
                    <a:pt x="15783" y="13121"/>
                  </a:lnTo>
                  <a:cubicBezTo>
                    <a:pt x="15558" y="17300"/>
                    <a:pt x="15333" y="21479"/>
                    <a:pt x="14979" y="25658"/>
                  </a:cubicBezTo>
                  <a:cubicBezTo>
                    <a:pt x="14947" y="26172"/>
                    <a:pt x="14883" y="26686"/>
                    <a:pt x="14851" y="27168"/>
                  </a:cubicBezTo>
                  <a:cubicBezTo>
                    <a:pt x="14819" y="27329"/>
                    <a:pt x="14787" y="27393"/>
                    <a:pt x="14787" y="27522"/>
                  </a:cubicBezTo>
                  <a:cubicBezTo>
                    <a:pt x="14787" y="27618"/>
                    <a:pt x="14754" y="27747"/>
                    <a:pt x="14722" y="27875"/>
                  </a:cubicBezTo>
                  <a:cubicBezTo>
                    <a:pt x="14690" y="28004"/>
                    <a:pt x="14626" y="28165"/>
                    <a:pt x="14594" y="28293"/>
                  </a:cubicBezTo>
                  <a:lnTo>
                    <a:pt x="14529" y="28711"/>
                  </a:lnTo>
                  <a:cubicBezTo>
                    <a:pt x="14369" y="29772"/>
                    <a:pt x="14240" y="30801"/>
                    <a:pt x="14144" y="31861"/>
                  </a:cubicBezTo>
                  <a:cubicBezTo>
                    <a:pt x="13919" y="33951"/>
                    <a:pt x="13758" y="36040"/>
                    <a:pt x="13629" y="38130"/>
                  </a:cubicBezTo>
                  <a:cubicBezTo>
                    <a:pt x="13469" y="40219"/>
                    <a:pt x="13372" y="42308"/>
                    <a:pt x="13276" y="44398"/>
                  </a:cubicBezTo>
                  <a:cubicBezTo>
                    <a:pt x="13211" y="45426"/>
                    <a:pt x="13179" y="46487"/>
                    <a:pt x="13147" y="47548"/>
                  </a:cubicBezTo>
                  <a:cubicBezTo>
                    <a:pt x="13115" y="48609"/>
                    <a:pt x="13179" y="49669"/>
                    <a:pt x="13115" y="50666"/>
                  </a:cubicBezTo>
                  <a:cubicBezTo>
                    <a:pt x="12826" y="54780"/>
                    <a:pt x="12151" y="58959"/>
                    <a:pt x="11476" y="63074"/>
                  </a:cubicBezTo>
                  <a:cubicBezTo>
                    <a:pt x="11122" y="65099"/>
                    <a:pt x="10736" y="67156"/>
                    <a:pt x="10318" y="69213"/>
                  </a:cubicBezTo>
                  <a:cubicBezTo>
                    <a:pt x="9868" y="71238"/>
                    <a:pt x="9418" y="73296"/>
                    <a:pt x="8808" y="75256"/>
                  </a:cubicBezTo>
                  <a:cubicBezTo>
                    <a:pt x="8486" y="76253"/>
                    <a:pt x="8101" y="77217"/>
                    <a:pt x="7618" y="78149"/>
                  </a:cubicBezTo>
                  <a:cubicBezTo>
                    <a:pt x="7233" y="79114"/>
                    <a:pt x="6815" y="80078"/>
                    <a:pt x="6429" y="81042"/>
                  </a:cubicBezTo>
                  <a:cubicBezTo>
                    <a:pt x="5625" y="83003"/>
                    <a:pt x="4918" y="84964"/>
                    <a:pt x="4211" y="86925"/>
                  </a:cubicBezTo>
                  <a:cubicBezTo>
                    <a:pt x="2765" y="90847"/>
                    <a:pt x="1382" y="94832"/>
                    <a:pt x="32" y="98754"/>
                  </a:cubicBezTo>
                  <a:cubicBezTo>
                    <a:pt x="0" y="98818"/>
                    <a:pt x="32" y="98851"/>
                    <a:pt x="64" y="98883"/>
                  </a:cubicBezTo>
                  <a:cubicBezTo>
                    <a:pt x="83" y="98892"/>
                    <a:pt x="99" y="98896"/>
                    <a:pt x="113" y="98896"/>
                  </a:cubicBezTo>
                  <a:cubicBezTo>
                    <a:pt x="148" y="98896"/>
                    <a:pt x="170" y="98873"/>
                    <a:pt x="193" y="98851"/>
                  </a:cubicBezTo>
                  <a:cubicBezTo>
                    <a:pt x="1575" y="94865"/>
                    <a:pt x="3022" y="90943"/>
                    <a:pt x="4500" y="87021"/>
                  </a:cubicBezTo>
                  <a:cubicBezTo>
                    <a:pt x="5240" y="85061"/>
                    <a:pt x="5979" y="83132"/>
                    <a:pt x="6783" y="81203"/>
                  </a:cubicBezTo>
                  <a:cubicBezTo>
                    <a:pt x="7200" y="80239"/>
                    <a:pt x="7586" y="79275"/>
                    <a:pt x="8036" y="78342"/>
                  </a:cubicBezTo>
                  <a:cubicBezTo>
                    <a:pt x="8261" y="77860"/>
                    <a:pt x="8518" y="77410"/>
                    <a:pt x="8711" y="76896"/>
                  </a:cubicBezTo>
                  <a:lnTo>
                    <a:pt x="8872" y="76542"/>
                  </a:lnTo>
                  <a:lnTo>
                    <a:pt x="9033" y="76157"/>
                  </a:lnTo>
                  <a:lnTo>
                    <a:pt x="9290" y="75417"/>
                  </a:lnTo>
                  <a:cubicBezTo>
                    <a:pt x="9965" y="73392"/>
                    <a:pt x="10479" y="71367"/>
                    <a:pt x="10897" y="69310"/>
                  </a:cubicBezTo>
                  <a:cubicBezTo>
                    <a:pt x="11347" y="67285"/>
                    <a:pt x="11765" y="65227"/>
                    <a:pt x="12151" y="63170"/>
                  </a:cubicBezTo>
                  <a:cubicBezTo>
                    <a:pt x="12890" y="59023"/>
                    <a:pt x="13597" y="54909"/>
                    <a:pt x="13983" y="50698"/>
                  </a:cubicBezTo>
                  <a:cubicBezTo>
                    <a:pt x="14015" y="50441"/>
                    <a:pt x="14015" y="50184"/>
                    <a:pt x="14015" y="49894"/>
                  </a:cubicBezTo>
                  <a:lnTo>
                    <a:pt x="14015" y="49091"/>
                  </a:lnTo>
                  <a:cubicBezTo>
                    <a:pt x="13983" y="48577"/>
                    <a:pt x="14015" y="48062"/>
                    <a:pt x="14015" y="47548"/>
                  </a:cubicBezTo>
                  <a:cubicBezTo>
                    <a:pt x="14047" y="46519"/>
                    <a:pt x="14079" y="45459"/>
                    <a:pt x="14144" y="44430"/>
                  </a:cubicBezTo>
                  <a:cubicBezTo>
                    <a:pt x="14240" y="42340"/>
                    <a:pt x="14369" y="40251"/>
                    <a:pt x="14562" y="38162"/>
                  </a:cubicBezTo>
                  <a:cubicBezTo>
                    <a:pt x="14722" y="36104"/>
                    <a:pt x="14883" y="34015"/>
                    <a:pt x="15108" y="31926"/>
                  </a:cubicBezTo>
                  <a:cubicBezTo>
                    <a:pt x="15237" y="30897"/>
                    <a:pt x="15365" y="29868"/>
                    <a:pt x="15526" y="28872"/>
                  </a:cubicBezTo>
                  <a:lnTo>
                    <a:pt x="15590" y="28486"/>
                  </a:lnTo>
                  <a:lnTo>
                    <a:pt x="15687" y="28165"/>
                  </a:lnTo>
                  <a:cubicBezTo>
                    <a:pt x="15687" y="28100"/>
                    <a:pt x="15751" y="27940"/>
                    <a:pt x="15783" y="27779"/>
                  </a:cubicBezTo>
                  <a:cubicBezTo>
                    <a:pt x="15783" y="27618"/>
                    <a:pt x="15847" y="27458"/>
                    <a:pt x="15847" y="27329"/>
                  </a:cubicBezTo>
                  <a:cubicBezTo>
                    <a:pt x="15912" y="26783"/>
                    <a:pt x="15976" y="26268"/>
                    <a:pt x="16008" y="25754"/>
                  </a:cubicBezTo>
                  <a:cubicBezTo>
                    <a:pt x="16394" y="21543"/>
                    <a:pt x="16651" y="17396"/>
                    <a:pt x="16940" y="13218"/>
                  </a:cubicBezTo>
                  <a:lnTo>
                    <a:pt x="17429" y="5586"/>
                  </a:lnTo>
                  <a:lnTo>
                    <a:pt x="17429" y="5586"/>
                  </a:lnTo>
                  <a:cubicBezTo>
                    <a:pt x="18729" y="12076"/>
                    <a:pt x="19947" y="18557"/>
                    <a:pt x="20669" y="25079"/>
                  </a:cubicBezTo>
                  <a:cubicBezTo>
                    <a:pt x="21151" y="29161"/>
                    <a:pt x="21408" y="33244"/>
                    <a:pt x="21376" y="37326"/>
                  </a:cubicBezTo>
                  <a:cubicBezTo>
                    <a:pt x="21344" y="41408"/>
                    <a:pt x="21023" y="45523"/>
                    <a:pt x="20669" y="49605"/>
                  </a:cubicBezTo>
                  <a:cubicBezTo>
                    <a:pt x="20315" y="53688"/>
                    <a:pt x="19865" y="57834"/>
                    <a:pt x="19480" y="61916"/>
                  </a:cubicBezTo>
                  <a:cubicBezTo>
                    <a:pt x="19062" y="65999"/>
                    <a:pt x="18419" y="70049"/>
                    <a:pt x="17776" y="74131"/>
                  </a:cubicBezTo>
                  <a:cubicBezTo>
                    <a:pt x="17133" y="78214"/>
                    <a:pt x="16490" y="82296"/>
                    <a:pt x="16169" y="86443"/>
                  </a:cubicBezTo>
                  <a:cubicBezTo>
                    <a:pt x="15815" y="90557"/>
                    <a:pt x="15944" y="94704"/>
                    <a:pt x="16554" y="98818"/>
                  </a:cubicBezTo>
                  <a:cubicBezTo>
                    <a:pt x="16587" y="98851"/>
                    <a:pt x="16619" y="98883"/>
                    <a:pt x="16651" y="98883"/>
                  </a:cubicBezTo>
                  <a:cubicBezTo>
                    <a:pt x="16715" y="98883"/>
                    <a:pt x="16715" y="98851"/>
                    <a:pt x="16715" y="98786"/>
                  </a:cubicBezTo>
                  <a:cubicBezTo>
                    <a:pt x="16329" y="94704"/>
                    <a:pt x="16394" y="90557"/>
                    <a:pt x="16908" y="86507"/>
                  </a:cubicBezTo>
                  <a:cubicBezTo>
                    <a:pt x="17358" y="82425"/>
                    <a:pt x="18130" y="78374"/>
                    <a:pt x="18869" y="74324"/>
                  </a:cubicBezTo>
                  <a:cubicBezTo>
                    <a:pt x="19640" y="70274"/>
                    <a:pt x="20380" y="66160"/>
                    <a:pt x="20830" y="62045"/>
                  </a:cubicBezTo>
                  <a:cubicBezTo>
                    <a:pt x="21312" y="57963"/>
                    <a:pt x="21858" y="53880"/>
                    <a:pt x="22276" y="49766"/>
                  </a:cubicBezTo>
                  <a:cubicBezTo>
                    <a:pt x="22662" y="45651"/>
                    <a:pt x="22983" y="41505"/>
                    <a:pt x="23048" y="37358"/>
                  </a:cubicBezTo>
                  <a:cubicBezTo>
                    <a:pt x="23080" y="35269"/>
                    <a:pt x="22983" y="33179"/>
                    <a:pt x="22855" y="31122"/>
                  </a:cubicBezTo>
                  <a:cubicBezTo>
                    <a:pt x="22726" y="29033"/>
                    <a:pt x="22533" y="26975"/>
                    <a:pt x="22276" y="24918"/>
                  </a:cubicBezTo>
                  <a:cubicBezTo>
                    <a:pt x="21248" y="16657"/>
                    <a:pt x="19480" y="8589"/>
                    <a:pt x="17744" y="520"/>
                  </a:cubicBezTo>
                  <a:cubicBezTo>
                    <a:pt x="17668" y="170"/>
                    <a:pt x="17383" y="1"/>
                    <a:pt x="17100" y="1"/>
                  </a:cubicBezTo>
                  <a:close/>
                </a:path>
              </a:pathLst>
            </a:custGeom>
            <a:solidFill>
              <a:srgbClr val="0A153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42"/>
            <p:cNvSpPr/>
            <p:nvPr/>
          </p:nvSpPr>
          <p:spPr>
            <a:xfrm>
              <a:off x="4573000" y="2981075"/>
              <a:ext cx="560950" cy="2471700"/>
            </a:xfrm>
            <a:custGeom>
              <a:avLst/>
              <a:gdLst/>
              <a:ahLst/>
              <a:cxnLst/>
              <a:rect l="l" t="t" r="r" b="b"/>
              <a:pathLst>
                <a:path w="22438" h="98868" extrusionOk="0">
                  <a:moveTo>
                    <a:pt x="5280" y="1"/>
                  </a:moveTo>
                  <a:cubicBezTo>
                    <a:pt x="5007" y="1"/>
                    <a:pt x="4748" y="208"/>
                    <a:pt x="4694" y="505"/>
                  </a:cubicBezTo>
                  <a:cubicBezTo>
                    <a:pt x="3890" y="4556"/>
                    <a:pt x="3183" y="8638"/>
                    <a:pt x="2476" y="12688"/>
                  </a:cubicBezTo>
                  <a:cubicBezTo>
                    <a:pt x="1801" y="16771"/>
                    <a:pt x="1158" y="20853"/>
                    <a:pt x="676" y="24967"/>
                  </a:cubicBezTo>
                  <a:cubicBezTo>
                    <a:pt x="547" y="25996"/>
                    <a:pt x="451" y="27025"/>
                    <a:pt x="354" y="28053"/>
                  </a:cubicBezTo>
                  <a:cubicBezTo>
                    <a:pt x="226" y="29082"/>
                    <a:pt x="161" y="30111"/>
                    <a:pt x="97" y="31171"/>
                  </a:cubicBezTo>
                  <a:cubicBezTo>
                    <a:pt x="1" y="33261"/>
                    <a:pt x="33" y="35318"/>
                    <a:pt x="65" y="37375"/>
                  </a:cubicBezTo>
                  <a:cubicBezTo>
                    <a:pt x="129" y="41522"/>
                    <a:pt x="322" y="45636"/>
                    <a:pt x="611" y="49751"/>
                  </a:cubicBezTo>
                  <a:cubicBezTo>
                    <a:pt x="740" y="51808"/>
                    <a:pt x="868" y="53865"/>
                    <a:pt x="1093" y="55923"/>
                  </a:cubicBezTo>
                  <a:cubicBezTo>
                    <a:pt x="1286" y="58012"/>
                    <a:pt x="1576" y="60037"/>
                    <a:pt x="1897" y="62094"/>
                  </a:cubicBezTo>
                  <a:cubicBezTo>
                    <a:pt x="2476" y="66177"/>
                    <a:pt x="3151" y="70227"/>
                    <a:pt x="3440" y="74374"/>
                  </a:cubicBezTo>
                  <a:cubicBezTo>
                    <a:pt x="3601" y="75402"/>
                    <a:pt x="3858" y="76431"/>
                    <a:pt x="4115" y="77395"/>
                  </a:cubicBezTo>
                  <a:cubicBezTo>
                    <a:pt x="4372" y="78392"/>
                    <a:pt x="4661" y="79388"/>
                    <a:pt x="4886" y="80385"/>
                  </a:cubicBezTo>
                  <a:cubicBezTo>
                    <a:pt x="5369" y="82410"/>
                    <a:pt x="5722" y="84435"/>
                    <a:pt x="5947" y="86460"/>
                  </a:cubicBezTo>
                  <a:cubicBezTo>
                    <a:pt x="6076" y="87489"/>
                    <a:pt x="6204" y="88517"/>
                    <a:pt x="6204" y="89546"/>
                  </a:cubicBezTo>
                  <a:cubicBezTo>
                    <a:pt x="6204" y="90574"/>
                    <a:pt x="6237" y="91603"/>
                    <a:pt x="6204" y="92632"/>
                  </a:cubicBezTo>
                  <a:cubicBezTo>
                    <a:pt x="6172" y="94689"/>
                    <a:pt x="6012" y="96746"/>
                    <a:pt x="5722" y="98771"/>
                  </a:cubicBezTo>
                  <a:lnTo>
                    <a:pt x="5722" y="98803"/>
                  </a:lnTo>
                  <a:cubicBezTo>
                    <a:pt x="5722" y="98836"/>
                    <a:pt x="5754" y="98868"/>
                    <a:pt x="5787" y="98868"/>
                  </a:cubicBezTo>
                  <a:cubicBezTo>
                    <a:pt x="5819" y="98868"/>
                    <a:pt x="5883" y="98868"/>
                    <a:pt x="5883" y="98803"/>
                  </a:cubicBezTo>
                  <a:cubicBezTo>
                    <a:pt x="6172" y="96778"/>
                    <a:pt x="6365" y="94689"/>
                    <a:pt x="6429" y="92632"/>
                  </a:cubicBezTo>
                  <a:cubicBezTo>
                    <a:pt x="6494" y="91603"/>
                    <a:pt x="6494" y="90574"/>
                    <a:pt x="6429" y="89546"/>
                  </a:cubicBezTo>
                  <a:cubicBezTo>
                    <a:pt x="6397" y="88517"/>
                    <a:pt x="6333" y="87456"/>
                    <a:pt x="6237" y="86428"/>
                  </a:cubicBezTo>
                  <a:cubicBezTo>
                    <a:pt x="6012" y="84371"/>
                    <a:pt x="5690" y="82345"/>
                    <a:pt x="5208" y="80320"/>
                  </a:cubicBezTo>
                  <a:cubicBezTo>
                    <a:pt x="4790" y="78295"/>
                    <a:pt x="4179" y="76302"/>
                    <a:pt x="3890" y="74309"/>
                  </a:cubicBezTo>
                  <a:cubicBezTo>
                    <a:pt x="3826" y="73795"/>
                    <a:pt x="3794" y="73281"/>
                    <a:pt x="3761" y="72766"/>
                  </a:cubicBezTo>
                  <a:cubicBezTo>
                    <a:pt x="3729" y="72252"/>
                    <a:pt x="3697" y="71738"/>
                    <a:pt x="3633" y="71223"/>
                  </a:cubicBezTo>
                  <a:cubicBezTo>
                    <a:pt x="3536" y="70195"/>
                    <a:pt x="3408" y="69166"/>
                    <a:pt x="3279" y="68138"/>
                  </a:cubicBezTo>
                  <a:cubicBezTo>
                    <a:pt x="3054" y="66080"/>
                    <a:pt x="2765" y="64055"/>
                    <a:pt x="2476" y="61998"/>
                  </a:cubicBezTo>
                  <a:cubicBezTo>
                    <a:pt x="2218" y="59973"/>
                    <a:pt x="1929" y="57916"/>
                    <a:pt x="1768" y="55890"/>
                  </a:cubicBezTo>
                  <a:cubicBezTo>
                    <a:pt x="1640" y="53833"/>
                    <a:pt x="1511" y="51776"/>
                    <a:pt x="1383" y="49719"/>
                  </a:cubicBezTo>
                  <a:cubicBezTo>
                    <a:pt x="1158" y="45604"/>
                    <a:pt x="997" y="41490"/>
                    <a:pt x="965" y="37375"/>
                  </a:cubicBezTo>
                  <a:cubicBezTo>
                    <a:pt x="965" y="35318"/>
                    <a:pt x="933" y="33261"/>
                    <a:pt x="1061" y="31203"/>
                  </a:cubicBezTo>
                  <a:cubicBezTo>
                    <a:pt x="1222" y="29178"/>
                    <a:pt x="1447" y="27121"/>
                    <a:pt x="1704" y="25096"/>
                  </a:cubicBezTo>
                  <a:cubicBezTo>
                    <a:pt x="2218" y="21014"/>
                    <a:pt x="2894" y="16963"/>
                    <a:pt x="3633" y="12913"/>
                  </a:cubicBezTo>
                  <a:cubicBezTo>
                    <a:pt x="4053" y="10486"/>
                    <a:pt x="4497" y="8069"/>
                    <a:pt x="4963" y="5664"/>
                  </a:cubicBezTo>
                  <a:lnTo>
                    <a:pt x="4963" y="5664"/>
                  </a:lnTo>
                  <a:lnTo>
                    <a:pt x="5369" y="13203"/>
                  </a:lnTo>
                  <a:cubicBezTo>
                    <a:pt x="5594" y="17381"/>
                    <a:pt x="5819" y="21560"/>
                    <a:pt x="6172" y="25739"/>
                  </a:cubicBezTo>
                  <a:cubicBezTo>
                    <a:pt x="6204" y="26285"/>
                    <a:pt x="6237" y="26832"/>
                    <a:pt x="6301" y="27346"/>
                  </a:cubicBezTo>
                  <a:cubicBezTo>
                    <a:pt x="6333" y="27507"/>
                    <a:pt x="6365" y="27668"/>
                    <a:pt x="6397" y="27828"/>
                  </a:cubicBezTo>
                  <a:lnTo>
                    <a:pt x="6494" y="28278"/>
                  </a:lnTo>
                  <a:lnTo>
                    <a:pt x="6558" y="28568"/>
                  </a:lnTo>
                  <a:lnTo>
                    <a:pt x="6622" y="28921"/>
                  </a:lnTo>
                  <a:cubicBezTo>
                    <a:pt x="6783" y="29918"/>
                    <a:pt x="6879" y="30946"/>
                    <a:pt x="7008" y="31975"/>
                  </a:cubicBezTo>
                  <a:cubicBezTo>
                    <a:pt x="7201" y="34064"/>
                    <a:pt x="7362" y="36122"/>
                    <a:pt x="7522" y="38211"/>
                  </a:cubicBezTo>
                  <a:cubicBezTo>
                    <a:pt x="7683" y="40300"/>
                    <a:pt x="7812" y="42390"/>
                    <a:pt x="7908" y="44447"/>
                  </a:cubicBezTo>
                  <a:cubicBezTo>
                    <a:pt x="7972" y="45508"/>
                    <a:pt x="8037" y="46536"/>
                    <a:pt x="8069" y="47565"/>
                  </a:cubicBezTo>
                  <a:cubicBezTo>
                    <a:pt x="8069" y="48079"/>
                    <a:pt x="8069" y="48594"/>
                    <a:pt x="8069" y="49108"/>
                  </a:cubicBezTo>
                  <a:lnTo>
                    <a:pt x="8069" y="49494"/>
                  </a:lnTo>
                  <a:lnTo>
                    <a:pt x="8069" y="49879"/>
                  </a:lnTo>
                  <a:cubicBezTo>
                    <a:pt x="8069" y="50169"/>
                    <a:pt x="8069" y="50458"/>
                    <a:pt x="8101" y="50715"/>
                  </a:cubicBezTo>
                  <a:cubicBezTo>
                    <a:pt x="8262" y="52869"/>
                    <a:pt x="8583" y="54926"/>
                    <a:pt x="8905" y="57016"/>
                  </a:cubicBezTo>
                  <a:cubicBezTo>
                    <a:pt x="9226" y="59073"/>
                    <a:pt x="9547" y="61162"/>
                    <a:pt x="9965" y="63219"/>
                  </a:cubicBezTo>
                  <a:cubicBezTo>
                    <a:pt x="10351" y="65277"/>
                    <a:pt x="10737" y="67334"/>
                    <a:pt x="11219" y="69391"/>
                  </a:cubicBezTo>
                  <a:cubicBezTo>
                    <a:pt x="11669" y="71448"/>
                    <a:pt x="12215" y="73506"/>
                    <a:pt x="12858" y="75499"/>
                  </a:cubicBezTo>
                  <a:lnTo>
                    <a:pt x="13148" y="76270"/>
                  </a:lnTo>
                  <a:lnTo>
                    <a:pt x="13276" y="76656"/>
                  </a:lnTo>
                  <a:lnTo>
                    <a:pt x="13437" y="77042"/>
                  </a:lnTo>
                  <a:cubicBezTo>
                    <a:pt x="13565" y="77299"/>
                    <a:pt x="13662" y="77556"/>
                    <a:pt x="13790" y="77781"/>
                  </a:cubicBezTo>
                  <a:lnTo>
                    <a:pt x="14144" y="78456"/>
                  </a:lnTo>
                  <a:cubicBezTo>
                    <a:pt x="14594" y="79388"/>
                    <a:pt x="15012" y="80352"/>
                    <a:pt x="15430" y="81285"/>
                  </a:cubicBezTo>
                  <a:cubicBezTo>
                    <a:pt x="16233" y="83213"/>
                    <a:pt x="17005" y="85174"/>
                    <a:pt x="17776" y="87103"/>
                  </a:cubicBezTo>
                  <a:cubicBezTo>
                    <a:pt x="19319" y="90992"/>
                    <a:pt x="20798" y="94914"/>
                    <a:pt x="22277" y="98803"/>
                  </a:cubicBezTo>
                  <a:cubicBezTo>
                    <a:pt x="22309" y="98836"/>
                    <a:pt x="22341" y="98868"/>
                    <a:pt x="22373" y="98868"/>
                  </a:cubicBezTo>
                  <a:cubicBezTo>
                    <a:pt x="22437" y="98836"/>
                    <a:pt x="22437" y="98803"/>
                    <a:pt x="22437" y="98771"/>
                  </a:cubicBezTo>
                  <a:cubicBezTo>
                    <a:pt x="21184" y="94753"/>
                    <a:pt x="19834" y="90799"/>
                    <a:pt x="18451" y="86846"/>
                  </a:cubicBezTo>
                  <a:cubicBezTo>
                    <a:pt x="17776" y="84885"/>
                    <a:pt x="17037" y="82892"/>
                    <a:pt x="16298" y="80931"/>
                  </a:cubicBezTo>
                  <a:cubicBezTo>
                    <a:pt x="15912" y="79967"/>
                    <a:pt x="15526" y="79002"/>
                    <a:pt x="15076" y="78006"/>
                  </a:cubicBezTo>
                  <a:lnTo>
                    <a:pt x="14723" y="77299"/>
                  </a:lnTo>
                  <a:cubicBezTo>
                    <a:pt x="14626" y="77042"/>
                    <a:pt x="14530" y="76849"/>
                    <a:pt x="14433" y="76592"/>
                  </a:cubicBezTo>
                  <a:lnTo>
                    <a:pt x="14305" y="76270"/>
                  </a:lnTo>
                  <a:lnTo>
                    <a:pt x="14176" y="75916"/>
                  </a:lnTo>
                  <a:lnTo>
                    <a:pt x="13951" y="75177"/>
                  </a:lnTo>
                  <a:cubicBezTo>
                    <a:pt x="12826" y="71159"/>
                    <a:pt x="11926" y="67109"/>
                    <a:pt x="11251" y="62994"/>
                  </a:cubicBezTo>
                  <a:cubicBezTo>
                    <a:pt x="10897" y="60937"/>
                    <a:pt x="10576" y="58880"/>
                    <a:pt x="10287" y="56791"/>
                  </a:cubicBezTo>
                  <a:cubicBezTo>
                    <a:pt x="10030" y="54733"/>
                    <a:pt x="9772" y="52676"/>
                    <a:pt x="9644" y="50619"/>
                  </a:cubicBezTo>
                  <a:cubicBezTo>
                    <a:pt x="9612" y="50362"/>
                    <a:pt x="9612" y="50137"/>
                    <a:pt x="9612" y="49879"/>
                  </a:cubicBezTo>
                  <a:lnTo>
                    <a:pt x="9612" y="49108"/>
                  </a:lnTo>
                  <a:cubicBezTo>
                    <a:pt x="9644" y="48562"/>
                    <a:pt x="9612" y="48047"/>
                    <a:pt x="9612" y="47501"/>
                  </a:cubicBezTo>
                  <a:cubicBezTo>
                    <a:pt x="9580" y="46472"/>
                    <a:pt x="9547" y="45411"/>
                    <a:pt x="9483" y="44351"/>
                  </a:cubicBezTo>
                  <a:cubicBezTo>
                    <a:pt x="9387" y="42261"/>
                    <a:pt x="9290" y="40172"/>
                    <a:pt x="9097" y="38082"/>
                  </a:cubicBezTo>
                  <a:cubicBezTo>
                    <a:pt x="8937" y="35993"/>
                    <a:pt x="8776" y="33904"/>
                    <a:pt x="8551" y="31814"/>
                  </a:cubicBezTo>
                  <a:cubicBezTo>
                    <a:pt x="8454" y="30753"/>
                    <a:pt x="8326" y="29725"/>
                    <a:pt x="8133" y="28632"/>
                  </a:cubicBezTo>
                  <a:lnTo>
                    <a:pt x="8069" y="28246"/>
                  </a:lnTo>
                  <a:cubicBezTo>
                    <a:pt x="8037" y="28085"/>
                    <a:pt x="8004" y="27925"/>
                    <a:pt x="7940" y="27764"/>
                  </a:cubicBezTo>
                  <a:lnTo>
                    <a:pt x="7908" y="27635"/>
                  </a:lnTo>
                  <a:lnTo>
                    <a:pt x="7908" y="27571"/>
                  </a:lnTo>
                  <a:lnTo>
                    <a:pt x="7908" y="27539"/>
                  </a:lnTo>
                  <a:lnTo>
                    <a:pt x="7908" y="27443"/>
                  </a:lnTo>
                  <a:cubicBezTo>
                    <a:pt x="7908" y="27346"/>
                    <a:pt x="7876" y="27282"/>
                    <a:pt x="7876" y="27121"/>
                  </a:cubicBezTo>
                  <a:cubicBezTo>
                    <a:pt x="7812" y="26639"/>
                    <a:pt x="7747" y="26125"/>
                    <a:pt x="7715" y="25610"/>
                  </a:cubicBezTo>
                  <a:cubicBezTo>
                    <a:pt x="7329" y="21464"/>
                    <a:pt x="7040" y="17285"/>
                    <a:pt x="6751" y="13106"/>
                  </a:cubicBezTo>
                  <a:lnTo>
                    <a:pt x="5947" y="602"/>
                  </a:lnTo>
                  <a:cubicBezTo>
                    <a:pt x="5947" y="313"/>
                    <a:pt x="5722" y="55"/>
                    <a:pt x="5433" y="23"/>
                  </a:cubicBezTo>
                  <a:cubicBezTo>
                    <a:pt x="5382" y="8"/>
                    <a:pt x="5331" y="1"/>
                    <a:pt x="5280" y="1"/>
                  </a:cubicBezTo>
                  <a:close/>
                </a:path>
              </a:pathLst>
            </a:custGeom>
            <a:solidFill>
              <a:srgbClr val="0A153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42"/>
            <p:cNvSpPr/>
            <p:nvPr/>
          </p:nvSpPr>
          <p:spPr>
            <a:xfrm>
              <a:off x="3823225" y="2106500"/>
              <a:ext cx="725700" cy="1090550"/>
            </a:xfrm>
            <a:custGeom>
              <a:avLst/>
              <a:gdLst/>
              <a:ahLst/>
              <a:cxnLst/>
              <a:rect l="l" t="t" r="r" b="b"/>
              <a:pathLst>
                <a:path w="29028" h="43622" extrusionOk="0">
                  <a:moveTo>
                    <a:pt x="8905" y="1"/>
                  </a:moveTo>
                  <a:cubicBezTo>
                    <a:pt x="7587" y="1"/>
                    <a:pt x="5015" y="419"/>
                    <a:pt x="4180" y="3633"/>
                  </a:cubicBezTo>
                  <a:cubicBezTo>
                    <a:pt x="3055" y="7941"/>
                    <a:pt x="226" y="13309"/>
                    <a:pt x="1672" y="19513"/>
                  </a:cubicBezTo>
                  <a:cubicBezTo>
                    <a:pt x="3087" y="25684"/>
                    <a:pt x="1" y="31085"/>
                    <a:pt x="3183" y="34492"/>
                  </a:cubicBezTo>
                  <a:cubicBezTo>
                    <a:pt x="6269" y="37803"/>
                    <a:pt x="13630" y="43621"/>
                    <a:pt x="20830" y="43621"/>
                  </a:cubicBezTo>
                  <a:lnTo>
                    <a:pt x="22727" y="43428"/>
                  </a:lnTo>
                  <a:cubicBezTo>
                    <a:pt x="29027" y="42432"/>
                    <a:pt x="28802" y="36453"/>
                    <a:pt x="27613" y="34106"/>
                  </a:cubicBezTo>
                  <a:cubicBezTo>
                    <a:pt x="26391" y="31631"/>
                    <a:pt x="23595" y="26327"/>
                    <a:pt x="23338" y="23274"/>
                  </a:cubicBezTo>
                  <a:cubicBezTo>
                    <a:pt x="23081" y="20188"/>
                    <a:pt x="19480" y="3183"/>
                    <a:pt x="9676" y="65"/>
                  </a:cubicBezTo>
                  <a:cubicBezTo>
                    <a:pt x="9419" y="1"/>
                    <a:pt x="9162" y="1"/>
                    <a:pt x="89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42"/>
            <p:cNvSpPr/>
            <p:nvPr/>
          </p:nvSpPr>
          <p:spPr>
            <a:xfrm>
              <a:off x="2989100" y="2076775"/>
              <a:ext cx="726475" cy="1089725"/>
            </a:xfrm>
            <a:custGeom>
              <a:avLst/>
              <a:gdLst/>
              <a:ahLst/>
              <a:cxnLst/>
              <a:rect l="l" t="t" r="r" b="b"/>
              <a:pathLst>
                <a:path w="29059" h="43589" extrusionOk="0">
                  <a:moveTo>
                    <a:pt x="20187" y="1"/>
                  </a:moveTo>
                  <a:cubicBezTo>
                    <a:pt x="19897" y="1"/>
                    <a:pt x="19640" y="33"/>
                    <a:pt x="19383" y="65"/>
                  </a:cubicBezTo>
                  <a:cubicBezTo>
                    <a:pt x="9547" y="3215"/>
                    <a:pt x="5979" y="20187"/>
                    <a:pt x="5722" y="23305"/>
                  </a:cubicBezTo>
                  <a:cubicBezTo>
                    <a:pt x="5497" y="26391"/>
                    <a:pt x="2668" y="31695"/>
                    <a:pt x="1414" y="34138"/>
                  </a:cubicBezTo>
                  <a:cubicBezTo>
                    <a:pt x="161" y="36613"/>
                    <a:pt x="0" y="43139"/>
                    <a:pt x="7458" y="43589"/>
                  </a:cubicBezTo>
                  <a:lnTo>
                    <a:pt x="8229" y="43589"/>
                  </a:lnTo>
                  <a:lnTo>
                    <a:pt x="15076" y="42078"/>
                  </a:lnTo>
                  <a:cubicBezTo>
                    <a:pt x="19126" y="40278"/>
                    <a:pt x="22790" y="37706"/>
                    <a:pt x="25876" y="34492"/>
                  </a:cubicBezTo>
                  <a:cubicBezTo>
                    <a:pt x="29059" y="31052"/>
                    <a:pt x="25973" y="25652"/>
                    <a:pt x="27387" y="19512"/>
                  </a:cubicBezTo>
                  <a:cubicBezTo>
                    <a:pt x="28801" y="13341"/>
                    <a:pt x="26005" y="7940"/>
                    <a:pt x="24848" y="3601"/>
                  </a:cubicBezTo>
                  <a:cubicBezTo>
                    <a:pt x="24012" y="451"/>
                    <a:pt x="21505" y="1"/>
                    <a:pt x="201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42"/>
            <p:cNvSpPr/>
            <p:nvPr/>
          </p:nvSpPr>
          <p:spPr>
            <a:xfrm>
              <a:off x="3678575" y="1486925"/>
              <a:ext cx="210575" cy="946675"/>
            </a:xfrm>
            <a:custGeom>
              <a:avLst/>
              <a:gdLst/>
              <a:ahLst/>
              <a:cxnLst/>
              <a:rect l="l" t="t" r="r" b="b"/>
              <a:pathLst>
                <a:path w="8423" h="37867" extrusionOk="0">
                  <a:moveTo>
                    <a:pt x="5915" y="1"/>
                  </a:moveTo>
                  <a:cubicBezTo>
                    <a:pt x="4533" y="708"/>
                    <a:pt x="2990" y="1126"/>
                    <a:pt x="1447" y="1254"/>
                  </a:cubicBezTo>
                  <a:cubicBezTo>
                    <a:pt x="1447" y="1254"/>
                    <a:pt x="3055" y="17873"/>
                    <a:pt x="2283" y="24366"/>
                  </a:cubicBezTo>
                  <a:cubicBezTo>
                    <a:pt x="1512" y="30859"/>
                    <a:pt x="1" y="33238"/>
                    <a:pt x="1" y="33238"/>
                  </a:cubicBezTo>
                  <a:cubicBezTo>
                    <a:pt x="33" y="33849"/>
                    <a:pt x="258" y="34042"/>
                    <a:pt x="547" y="34042"/>
                  </a:cubicBezTo>
                  <a:cubicBezTo>
                    <a:pt x="869" y="33977"/>
                    <a:pt x="1190" y="33849"/>
                    <a:pt x="1447" y="33624"/>
                  </a:cubicBezTo>
                  <a:lnTo>
                    <a:pt x="2540" y="31566"/>
                  </a:lnTo>
                  <a:lnTo>
                    <a:pt x="2765" y="31566"/>
                  </a:lnTo>
                  <a:cubicBezTo>
                    <a:pt x="4340" y="31566"/>
                    <a:pt x="4373" y="32467"/>
                    <a:pt x="4373" y="32467"/>
                  </a:cubicBezTo>
                  <a:lnTo>
                    <a:pt x="4051" y="33334"/>
                  </a:lnTo>
                  <a:lnTo>
                    <a:pt x="7266" y="37867"/>
                  </a:lnTo>
                  <a:lnTo>
                    <a:pt x="8423" y="33270"/>
                  </a:lnTo>
                  <a:cubicBezTo>
                    <a:pt x="8423" y="33270"/>
                    <a:pt x="5465" y="30184"/>
                    <a:pt x="5980" y="21891"/>
                  </a:cubicBezTo>
                  <a:cubicBezTo>
                    <a:pt x="6494" y="13598"/>
                    <a:pt x="5915" y="1"/>
                    <a:pt x="59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42"/>
            <p:cNvSpPr/>
            <p:nvPr/>
          </p:nvSpPr>
          <p:spPr>
            <a:xfrm>
              <a:off x="3480108" y="2096840"/>
              <a:ext cx="645938" cy="992579"/>
            </a:xfrm>
            <a:custGeom>
              <a:avLst/>
              <a:gdLst/>
              <a:ahLst/>
              <a:cxnLst/>
              <a:rect l="l" t="t" r="r" b="b"/>
              <a:pathLst>
                <a:path w="20670" h="31760" extrusionOk="0">
                  <a:moveTo>
                    <a:pt x="11283" y="0"/>
                  </a:moveTo>
                  <a:cubicBezTo>
                    <a:pt x="10801" y="676"/>
                    <a:pt x="10415" y="1383"/>
                    <a:pt x="10158" y="2154"/>
                  </a:cubicBezTo>
                  <a:cubicBezTo>
                    <a:pt x="10094" y="2508"/>
                    <a:pt x="9740" y="2604"/>
                    <a:pt x="9451" y="2604"/>
                  </a:cubicBezTo>
                  <a:cubicBezTo>
                    <a:pt x="9258" y="2604"/>
                    <a:pt x="9065" y="2572"/>
                    <a:pt x="8872" y="2508"/>
                  </a:cubicBezTo>
                  <a:cubicBezTo>
                    <a:pt x="8647" y="2443"/>
                    <a:pt x="8647" y="193"/>
                    <a:pt x="8647" y="193"/>
                  </a:cubicBezTo>
                  <a:cubicBezTo>
                    <a:pt x="7586" y="193"/>
                    <a:pt x="6558" y="1029"/>
                    <a:pt x="6558" y="1029"/>
                  </a:cubicBezTo>
                  <a:lnTo>
                    <a:pt x="6911" y="2958"/>
                  </a:lnTo>
                  <a:cubicBezTo>
                    <a:pt x="5915" y="3794"/>
                    <a:pt x="6301" y="4597"/>
                    <a:pt x="6301" y="4597"/>
                  </a:cubicBezTo>
                  <a:cubicBezTo>
                    <a:pt x="4950" y="5594"/>
                    <a:pt x="5176" y="7779"/>
                    <a:pt x="4372" y="7779"/>
                  </a:cubicBezTo>
                  <a:cubicBezTo>
                    <a:pt x="3633" y="7747"/>
                    <a:pt x="3665" y="7426"/>
                    <a:pt x="3408" y="7426"/>
                  </a:cubicBezTo>
                  <a:lnTo>
                    <a:pt x="3311" y="7426"/>
                  </a:lnTo>
                  <a:cubicBezTo>
                    <a:pt x="2990" y="7554"/>
                    <a:pt x="2540" y="8004"/>
                    <a:pt x="2958" y="8294"/>
                  </a:cubicBezTo>
                  <a:cubicBezTo>
                    <a:pt x="3343" y="8551"/>
                    <a:pt x="2990" y="8583"/>
                    <a:pt x="2540" y="9130"/>
                  </a:cubicBezTo>
                  <a:cubicBezTo>
                    <a:pt x="2122" y="9644"/>
                    <a:pt x="3022" y="10672"/>
                    <a:pt x="3375" y="10833"/>
                  </a:cubicBezTo>
                  <a:lnTo>
                    <a:pt x="3440" y="10833"/>
                  </a:lnTo>
                  <a:cubicBezTo>
                    <a:pt x="3922" y="10833"/>
                    <a:pt x="5465" y="10030"/>
                    <a:pt x="5465" y="10030"/>
                  </a:cubicBezTo>
                  <a:lnTo>
                    <a:pt x="5465" y="10030"/>
                  </a:lnTo>
                  <a:cubicBezTo>
                    <a:pt x="5176" y="10705"/>
                    <a:pt x="5047" y="11444"/>
                    <a:pt x="5111" y="12183"/>
                  </a:cubicBezTo>
                  <a:cubicBezTo>
                    <a:pt x="5111" y="12183"/>
                    <a:pt x="4822" y="11412"/>
                    <a:pt x="4179" y="11412"/>
                  </a:cubicBezTo>
                  <a:cubicBezTo>
                    <a:pt x="4018" y="11412"/>
                    <a:pt x="3890" y="11444"/>
                    <a:pt x="3729" y="11508"/>
                  </a:cubicBezTo>
                  <a:cubicBezTo>
                    <a:pt x="2765" y="11894"/>
                    <a:pt x="2733" y="12633"/>
                    <a:pt x="2733" y="12633"/>
                  </a:cubicBezTo>
                  <a:cubicBezTo>
                    <a:pt x="3150" y="12665"/>
                    <a:pt x="3536" y="12955"/>
                    <a:pt x="3697" y="13340"/>
                  </a:cubicBezTo>
                  <a:cubicBezTo>
                    <a:pt x="0" y="19576"/>
                    <a:pt x="0" y="29252"/>
                    <a:pt x="1254" y="30634"/>
                  </a:cubicBezTo>
                  <a:cubicBezTo>
                    <a:pt x="1961" y="31374"/>
                    <a:pt x="2893" y="31759"/>
                    <a:pt x="4211" y="31759"/>
                  </a:cubicBezTo>
                  <a:cubicBezTo>
                    <a:pt x="5593" y="31695"/>
                    <a:pt x="6976" y="31438"/>
                    <a:pt x="8293" y="31052"/>
                  </a:cubicBezTo>
                  <a:cubicBezTo>
                    <a:pt x="12151" y="29927"/>
                    <a:pt x="18483" y="25459"/>
                    <a:pt x="19576" y="20830"/>
                  </a:cubicBezTo>
                  <a:cubicBezTo>
                    <a:pt x="20669" y="16201"/>
                    <a:pt x="16876" y="13565"/>
                    <a:pt x="16876" y="13565"/>
                  </a:cubicBezTo>
                  <a:cubicBezTo>
                    <a:pt x="16972" y="12215"/>
                    <a:pt x="16972" y="10833"/>
                    <a:pt x="16876" y="9483"/>
                  </a:cubicBezTo>
                  <a:cubicBezTo>
                    <a:pt x="16780" y="7072"/>
                    <a:pt x="15044" y="6912"/>
                    <a:pt x="14658" y="6912"/>
                  </a:cubicBezTo>
                  <a:lnTo>
                    <a:pt x="14562" y="6912"/>
                  </a:lnTo>
                  <a:cubicBezTo>
                    <a:pt x="14787" y="4276"/>
                    <a:pt x="12247" y="3504"/>
                    <a:pt x="12247" y="3151"/>
                  </a:cubicBezTo>
                  <a:cubicBezTo>
                    <a:pt x="12247" y="2797"/>
                    <a:pt x="13019" y="1479"/>
                    <a:pt x="13147" y="901"/>
                  </a:cubicBezTo>
                  <a:cubicBezTo>
                    <a:pt x="13276" y="322"/>
                    <a:pt x="11701" y="0"/>
                    <a:pt x="113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42"/>
            <p:cNvSpPr/>
            <p:nvPr/>
          </p:nvSpPr>
          <p:spPr>
            <a:xfrm>
              <a:off x="2158975" y="238125"/>
              <a:ext cx="3282750" cy="5212250"/>
            </a:xfrm>
            <a:custGeom>
              <a:avLst/>
              <a:gdLst/>
              <a:ahLst/>
              <a:cxnLst/>
              <a:rect l="l" t="t" r="r" b="b"/>
              <a:pathLst>
                <a:path w="131310" h="208490" extrusionOk="0">
                  <a:moveTo>
                    <a:pt x="482" y="208104"/>
                  </a:moveTo>
                  <a:cubicBezTo>
                    <a:pt x="386" y="208264"/>
                    <a:pt x="225" y="208489"/>
                    <a:pt x="0" y="208489"/>
                  </a:cubicBezTo>
                  <a:cubicBezTo>
                    <a:pt x="225" y="208489"/>
                    <a:pt x="386" y="208296"/>
                    <a:pt x="482" y="208104"/>
                  </a:cubicBezTo>
                  <a:close/>
                  <a:moveTo>
                    <a:pt x="61405" y="0"/>
                  </a:moveTo>
                  <a:cubicBezTo>
                    <a:pt x="60324" y="0"/>
                    <a:pt x="59253" y="43"/>
                    <a:pt x="58181" y="129"/>
                  </a:cubicBezTo>
                  <a:cubicBezTo>
                    <a:pt x="56542" y="289"/>
                    <a:pt x="54935" y="579"/>
                    <a:pt x="53360" y="1029"/>
                  </a:cubicBezTo>
                  <a:cubicBezTo>
                    <a:pt x="50177" y="1929"/>
                    <a:pt x="47284" y="3600"/>
                    <a:pt x="44906" y="5915"/>
                  </a:cubicBezTo>
                  <a:cubicBezTo>
                    <a:pt x="42591" y="8229"/>
                    <a:pt x="40823" y="11058"/>
                    <a:pt x="39730" y="14176"/>
                  </a:cubicBezTo>
                  <a:cubicBezTo>
                    <a:pt x="39441" y="14915"/>
                    <a:pt x="39216" y="15719"/>
                    <a:pt x="38991" y="16490"/>
                  </a:cubicBezTo>
                  <a:lnTo>
                    <a:pt x="38798" y="17069"/>
                  </a:lnTo>
                  <a:lnTo>
                    <a:pt x="38637" y="17679"/>
                  </a:lnTo>
                  <a:cubicBezTo>
                    <a:pt x="38605" y="17872"/>
                    <a:pt x="38541" y="18097"/>
                    <a:pt x="38541" y="18290"/>
                  </a:cubicBezTo>
                  <a:cubicBezTo>
                    <a:pt x="38477" y="18515"/>
                    <a:pt x="38477" y="18740"/>
                    <a:pt x="38445" y="18965"/>
                  </a:cubicBezTo>
                  <a:cubicBezTo>
                    <a:pt x="38380" y="19833"/>
                    <a:pt x="38445" y="20701"/>
                    <a:pt x="38670" y="21537"/>
                  </a:cubicBezTo>
                  <a:cubicBezTo>
                    <a:pt x="38862" y="22373"/>
                    <a:pt x="39184" y="23144"/>
                    <a:pt x="39409" y="23851"/>
                  </a:cubicBezTo>
                  <a:cubicBezTo>
                    <a:pt x="39634" y="24558"/>
                    <a:pt x="39795" y="25298"/>
                    <a:pt x="39891" y="26037"/>
                  </a:cubicBezTo>
                  <a:cubicBezTo>
                    <a:pt x="39923" y="26391"/>
                    <a:pt x="39923" y="26744"/>
                    <a:pt x="39923" y="27130"/>
                  </a:cubicBezTo>
                  <a:cubicBezTo>
                    <a:pt x="39923" y="27451"/>
                    <a:pt x="39891" y="27805"/>
                    <a:pt x="39827" y="28159"/>
                  </a:cubicBezTo>
                  <a:cubicBezTo>
                    <a:pt x="39538" y="29509"/>
                    <a:pt x="38734" y="30762"/>
                    <a:pt x="37770" y="31984"/>
                  </a:cubicBezTo>
                  <a:cubicBezTo>
                    <a:pt x="37287" y="32562"/>
                    <a:pt x="36773" y="33141"/>
                    <a:pt x="36259" y="33784"/>
                  </a:cubicBezTo>
                  <a:cubicBezTo>
                    <a:pt x="35969" y="34137"/>
                    <a:pt x="35712" y="34523"/>
                    <a:pt x="35519" y="34941"/>
                  </a:cubicBezTo>
                  <a:cubicBezTo>
                    <a:pt x="35359" y="35198"/>
                    <a:pt x="35294" y="35520"/>
                    <a:pt x="35294" y="35809"/>
                  </a:cubicBezTo>
                  <a:cubicBezTo>
                    <a:pt x="35294" y="35905"/>
                    <a:pt x="35294" y="36034"/>
                    <a:pt x="35294" y="36098"/>
                  </a:cubicBezTo>
                  <a:cubicBezTo>
                    <a:pt x="35327" y="36195"/>
                    <a:pt x="35359" y="36291"/>
                    <a:pt x="35391" y="36355"/>
                  </a:cubicBezTo>
                  <a:cubicBezTo>
                    <a:pt x="35455" y="36516"/>
                    <a:pt x="35519" y="36677"/>
                    <a:pt x="35616" y="36838"/>
                  </a:cubicBezTo>
                  <a:cubicBezTo>
                    <a:pt x="35969" y="37255"/>
                    <a:pt x="36452" y="37545"/>
                    <a:pt x="36966" y="37706"/>
                  </a:cubicBezTo>
                  <a:cubicBezTo>
                    <a:pt x="37384" y="37866"/>
                    <a:pt x="37802" y="37963"/>
                    <a:pt x="38252" y="38059"/>
                  </a:cubicBezTo>
                  <a:cubicBezTo>
                    <a:pt x="38879" y="38131"/>
                    <a:pt x="39505" y="38168"/>
                    <a:pt x="40132" y="38168"/>
                  </a:cubicBezTo>
                  <a:cubicBezTo>
                    <a:pt x="40140" y="38168"/>
                    <a:pt x="40147" y="38168"/>
                    <a:pt x="40154" y="38168"/>
                  </a:cubicBezTo>
                  <a:lnTo>
                    <a:pt x="40154" y="38168"/>
                  </a:lnTo>
                  <a:cubicBezTo>
                    <a:pt x="40178" y="38283"/>
                    <a:pt x="40198" y="38396"/>
                    <a:pt x="40213" y="38509"/>
                  </a:cubicBezTo>
                  <a:cubicBezTo>
                    <a:pt x="40245" y="38863"/>
                    <a:pt x="40277" y="39184"/>
                    <a:pt x="40277" y="39538"/>
                  </a:cubicBezTo>
                  <a:lnTo>
                    <a:pt x="40277" y="41659"/>
                  </a:lnTo>
                  <a:cubicBezTo>
                    <a:pt x="40245" y="43074"/>
                    <a:pt x="40148" y="44488"/>
                    <a:pt x="40084" y="45934"/>
                  </a:cubicBezTo>
                  <a:lnTo>
                    <a:pt x="39955" y="48088"/>
                  </a:lnTo>
                  <a:cubicBezTo>
                    <a:pt x="39923" y="48506"/>
                    <a:pt x="39923" y="48892"/>
                    <a:pt x="39955" y="49310"/>
                  </a:cubicBezTo>
                  <a:cubicBezTo>
                    <a:pt x="40020" y="49792"/>
                    <a:pt x="40245" y="50274"/>
                    <a:pt x="40598" y="50660"/>
                  </a:cubicBezTo>
                  <a:cubicBezTo>
                    <a:pt x="40920" y="50981"/>
                    <a:pt x="41305" y="51238"/>
                    <a:pt x="41723" y="51431"/>
                  </a:cubicBezTo>
                  <a:cubicBezTo>
                    <a:pt x="42109" y="51592"/>
                    <a:pt x="42495" y="51688"/>
                    <a:pt x="42913" y="51785"/>
                  </a:cubicBezTo>
                  <a:cubicBezTo>
                    <a:pt x="43652" y="51946"/>
                    <a:pt x="44423" y="52010"/>
                    <a:pt x="45163" y="52042"/>
                  </a:cubicBezTo>
                  <a:cubicBezTo>
                    <a:pt x="45317" y="52048"/>
                    <a:pt x="45469" y="52051"/>
                    <a:pt x="45619" y="52051"/>
                  </a:cubicBezTo>
                  <a:cubicBezTo>
                    <a:pt x="46218" y="52051"/>
                    <a:pt x="46789" y="52010"/>
                    <a:pt x="47381" y="52010"/>
                  </a:cubicBezTo>
                  <a:lnTo>
                    <a:pt x="48441" y="51978"/>
                  </a:lnTo>
                  <a:cubicBezTo>
                    <a:pt x="48763" y="51978"/>
                    <a:pt x="49084" y="52010"/>
                    <a:pt x="49438" y="52042"/>
                  </a:cubicBezTo>
                  <a:cubicBezTo>
                    <a:pt x="50049" y="52074"/>
                    <a:pt x="50659" y="52267"/>
                    <a:pt x="51206" y="52588"/>
                  </a:cubicBezTo>
                  <a:cubicBezTo>
                    <a:pt x="51720" y="52910"/>
                    <a:pt x="52138" y="53328"/>
                    <a:pt x="52460" y="53874"/>
                  </a:cubicBezTo>
                  <a:cubicBezTo>
                    <a:pt x="52781" y="54421"/>
                    <a:pt x="53038" y="55031"/>
                    <a:pt x="53199" y="55674"/>
                  </a:cubicBezTo>
                  <a:cubicBezTo>
                    <a:pt x="53392" y="56285"/>
                    <a:pt x="53488" y="56928"/>
                    <a:pt x="53488" y="57571"/>
                  </a:cubicBezTo>
                  <a:cubicBezTo>
                    <a:pt x="53488" y="58182"/>
                    <a:pt x="53327" y="58760"/>
                    <a:pt x="53038" y="59307"/>
                  </a:cubicBezTo>
                  <a:cubicBezTo>
                    <a:pt x="52877" y="59564"/>
                    <a:pt x="52717" y="59789"/>
                    <a:pt x="52492" y="60014"/>
                  </a:cubicBezTo>
                  <a:cubicBezTo>
                    <a:pt x="52395" y="60142"/>
                    <a:pt x="52299" y="60239"/>
                    <a:pt x="52170" y="60335"/>
                  </a:cubicBezTo>
                  <a:cubicBezTo>
                    <a:pt x="52087" y="60419"/>
                    <a:pt x="51979" y="60478"/>
                    <a:pt x="51889" y="60534"/>
                  </a:cubicBezTo>
                  <a:lnTo>
                    <a:pt x="51889" y="60534"/>
                  </a:lnTo>
                  <a:cubicBezTo>
                    <a:pt x="50144" y="60975"/>
                    <a:pt x="48457" y="61477"/>
                    <a:pt x="46770" y="62039"/>
                  </a:cubicBezTo>
                  <a:cubicBezTo>
                    <a:pt x="45034" y="62585"/>
                    <a:pt x="43298" y="63228"/>
                    <a:pt x="41627" y="64000"/>
                  </a:cubicBezTo>
                  <a:cubicBezTo>
                    <a:pt x="40791" y="64353"/>
                    <a:pt x="39988" y="64771"/>
                    <a:pt x="39184" y="65189"/>
                  </a:cubicBezTo>
                  <a:cubicBezTo>
                    <a:pt x="38380" y="65607"/>
                    <a:pt x="37577" y="65993"/>
                    <a:pt x="36773" y="66378"/>
                  </a:cubicBezTo>
                  <a:cubicBezTo>
                    <a:pt x="35166" y="67118"/>
                    <a:pt x="33494" y="67728"/>
                    <a:pt x="31791" y="68211"/>
                  </a:cubicBezTo>
                  <a:cubicBezTo>
                    <a:pt x="30087" y="68693"/>
                    <a:pt x="28319" y="69111"/>
                    <a:pt x="26583" y="69464"/>
                  </a:cubicBezTo>
                  <a:lnTo>
                    <a:pt x="25265" y="69754"/>
                  </a:lnTo>
                  <a:lnTo>
                    <a:pt x="24558" y="69914"/>
                  </a:lnTo>
                  <a:cubicBezTo>
                    <a:pt x="24333" y="69979"/>
                    <a:pt x="24108" y="70075"/>
                    <a:pt x="23851" y="70139"/>
                  </a:cubicBezTo>
                  <a:cubicBezTo>
                    <a:pt x="22951" y="70461"/>
                    <a:pt x="22083" y="70879"/>
                    <a:pt x="21312" y="71393"/>
                  </a:cubicBezTo>
                  <a:cubicBezTo>
                    <a:pt x="19737" y="72454"/>
                    <a:pt x="18354" y="73739"/>
                    <a:pt x="17229" y="75282"/>
                  </a:cubicBezTo>
                  <a:cubicBezTo>
                    <a:pt x="16104" y="76761"/>
                    <a:pt x="15140" y="78336"/>
                    <a:pt x="14369" y="80040"/>
                  </a:cubicBezTo>
                  <a:cubicBezTo>
                    <a:pt x="11283" y="86726"/>
                    <a:pt x="10254" y="94151"/>
                    <a:pt x="10350" y="101384"/>
                  </a:cubicBezTo>
                  <a:cubicBezTo>
                    <a:pt x="10286" y="104984"/>
                    <a:pt x="10190" y="108616"/>
                    <a:pt x="9965" y="112184"/>
                  </a:cubicBezTo>
                  <a:cubicBezTo>
                    <a:pt x="9740" y="115752"/>
                    <a:pt x="9322" y="119385"/>
                    <a:pt x="9161" y="122985"/>
                  </a:cubicBezTo>
                  <a:cubicBezTo>
                    <a:pt x="9097" y="123885"/>
                    <a:pt x="9065" y="124817"/>
                    <a:pt x="9065" y="125717"/>
                  </a:cubicBezTo>
                  <a:cubicBezTo>
                    <a:pt x="9033" y="126649"/>
                    <a:pt x="9065" y="127549"/>
                    <a:pt x="9097" y="128449"/>
                  </a:cubicBezTo>
                  <a:cubicBezTo>
                    <a:pt x="9193" y="130282"/>
                    <a:pt x="9322" y="132050"/>
                    <a:pt x="9354" y="133850"/>
                  </a:cubicBezTo>
                  <a:cubicBezTo>
                    <a:pt x="9418" y="135650"/>
                    <a:pt x="9354" y="137418"/>
                    <a:pt x="9129" y="139186"/>
                  </a:cubicBezTo>
                  <a:cubicBezTo>
                    <a:pt x="8904" y="140954"/>
                    <a:pt x="8486" y="142722"/>
                    <a:pt x="8100" y="144457"/>
                  </a:cubicBezTo>
                  <a:cubicBezTo>
                    <a:pt x="7265" y="147961"/>
                    <a:pt x="6172" y="151401"/>
                    <a:pt x="5336" y="154937"/>
                  </a:cubicBezTo>
                  <a:cubicBezTo>
                    <a:pt x="4468" y="158440"/>
                    <a:pt x="3825" y="162008"/>
                    <a:pt x="3375" y="165608"/>
                  </a:cubicBezTo>
                  <a:cubicBezTo>
                    <a:pt x="2443" y="172809"/>
                    <a:pt x="2186" y="180041"/>
                    <a:pt x="2154" y="187274"/>
                  </a:cubicBezTo>
                  <a:cubicBezTo>
                    <a:pt x="2122" y="190874"/>
                    <a:pt x="2025" y="194474"/>
                    <a:pt x="1832" y="198074"/>
                  </a:cubicBezTo>
                  <a:cubicBezTo>
                    <a:pt x="1768" y="199875"/>
                    <a:pt x="1639" y="201675"/>
                    <a:pt x="1446" y="203475"/>
                  </a:cubicBezTo>
                  <a:cubicBezTo>
                    <a:pt x="1350" y="204375"/>
                    <a:pt x="1221" y="205275"/>
                    <a:pt x="1061" y="206175"/>
                  </a:cubicBezTo>
                  <a:cubicBezTo>
                    <a:pt x="964" y="206593"/>
                    <a:pt x="868" y="207043"/>
                    <a:pt x="739" y="207461"/>
                  </a:cubicBezTo>
                  <a:cubicBezTo>
                    <a:pt x="675" y="207686"/>
                    <a:pt x="579" y="207911"/>
                    <a:pt x="482" y="208104"/>
                  </a:cubicBezTo>
                  <a:cubicBezTo>
                    <a:pt x="611" y="207911"/>
                    <a:pt x="675" y="207686"/>
                    <a:pt x="771" y="207493"/>
                  </a:cubicBezTo>
                  <a:cubicBezTo>
                    <a:pt x="900" y="207043"/>
                    <a:pt x="1029" y="206593"/>
                    <a:pt x="1093" y="206175"/>
                  </a:cubicBezTo>
                  <a:cubicBezTo>
                    <a:pt x="1286" y="205275"/>
                    <a:pt x="1414" y="204375"/>
                    <a:pt x="1511" y="203475"/>
                  </a:cubicBezTo>
                  <a:cubicBezTo>
                    <a:pt x="1736" y="201707"/>
                    <a:pt x="1897" y="199907"/>
                    <a:pt x="2025" y="198107"/>
                  </a:cubicBezTo>
                  <a:cubicBezTo>
                    <a:pt x="2250" y="194474"/>
                    <a:pt x="2379" y="190874"/>
                    <a:pt x="2475" y="187242"/>
                  </a:cubicBezTo>
                  <a:cubicBezTo>
                    <a:pt x="2604" y="180009"/>
                    <a:pt x="2925" y="172809"/>
                    <a:pt x="3922" y="165673"/>
                  </a:cubicBezTo>
                  <a:cubicBezTo>
                    <a:pt x="4436" y="162105"/>
                    <a:pt x="5111" y="158569"/>
                    <a:pt x="6011" y="155065"/>
                  </a:cubicBezTo>
                  <a:cubicBezTo>
                    <a:pt x="6879" y="151593"/>
                    <a:pt x="8004" y="148154"/>
                    <a:pt x="8904" y="144618"/>
                  </a:cubicBezTo>
                  <a:cubicBezTo>
                    <a:pt x="9322" y="142882"/>
                    <a:pt x="9708" y="141082"/>
                    <a:pt x="9997" y="139282"/>
                  </a:cubicBezTo>
                  <a:cubicBezTo>
                    <a:pt x="10222" y="137482"/>
                    <a:pt x="10318" y="135650"/>
                    <a:pt x="10254" y="133818"/>
                  </a:cubicBezTo>
                  <a:cubicBezTo>
                    <a:pt x="10222" y="132017"/>
                    <a:pt x="10125" y="130185"/>
                    <a:pt x="10061" y="128385"/>
                  </a:cubicBezTo>
                  <a:cubicBezTo>
                    <a:pt x="9997" y="127485"/>
                    <a:pt x="9997" y="126585"/>
                    <a:pt x="9997" y="125717"/>
                  </a:cubicBezTo>
                  <a:cubicBezTo>
                    <a:pt x="10029" y="124817"/>
                    <a:pt x="10061" y="123917"/>
                    <a:pt x="10125" y="123017"/>
                  </a:cubicBezTo>
                  <a:cubicBezTo>
                    <a:pt x="10318" y="119449"/>
                    <a:pt x="10736" y="115849"/>
                    <a:pt x="10993" y="112216"/>
                  </a:cubicBezTo>
                  <a:cubicBezTo>
                    <a:pt x="11251" y="108616"/>
                    <a:pt x="11411" y="104984"/>
                    <a:pt x="11476" y="101384"/>
                  </a:cubicBezTo>
                  <a:cubicBezTo>
                    <a:pt x="11476" y="99552"/>
                    <a:pt x="11508" y="97784"/>
                    <a:pt x="11668" y="96016"/>
                  </a:cubicBezTo>
                  <a:cubicBezTo>
                    <a:pt x="11797" y="94216"/>
                    <a:pt x="12022" y="92448"/>
                    <a:pt x="12311" y="90680"/>
                  </a:cubicBezTo>
                  <a:cubicBezTo>
                    <a:pt x="12954" y="87176"/>
                    <a:pt x="14015" y="83769"/>
                    <a:pt x="15494" y="80522"/>
                  </a:cubicBezTo>
                  <a:cubicBezTo>
                    <a:pt x="16265" y="78947"/>
                    <a:pt x="17165" y="77436"/>
                    <a:pt x="18258" y="76022"/>
                  </a:cubicBezTo>
                  <a:cubicBezTo>
                    <a:pt x="19287" y="74640"/>
                    <a:pt x="20572" y="73450"/>
                    <a:pt x="22019" y="72486"/>
                  </a:cubicBezTo>
                  <a:cubicBezTo>
                    <a:pt x="22726" y="72036"/>
                    <a:pt x="23497" y="71682"/>
                    <a:pt x="24301" y="71393"/>
                  </a:cubicBezTo>
                  <a:cubicBezTo>
                    <a:pt x="24494" y="71329"/>
                    <a:pt x="24719" y="71264"/>
                    <a:pt x="24912" y="71200"/>
                  </a:cubicBezTo>
                  <a:lnTo>
                    <a:pt x="25523" y="71071"/>
                  </a:lnTo>
                  <a:lnTo>
                    <a:pt x="26841" y="70782"/>
                  </a:lnTo>
                  <a:cubicBezTo>
                    <a:pt x="28641" y="70429"/>
                    <a:pt x="30409" y="70011"/>
                    <a:pt x="32176" y="69529"/>
                  </a:cubicBezTo>
                  <a:cubicBezTo>
                    <a:pt x="33944" y="69046"/>
                    <a:pt x="35680" y="68436"/>
                    <a:pt x="37352" y="67696"/>
                  </a:cubicBezTo>
                  <a:cubicBezTo>
                    <a:pt x="38220" y="67311"/>
                    <a:pt x="39023" y="66893"/>
                    <a:pt x="39827" y="66507"/>
                  </a:cubicBezTo>
                  <a:cubicBezTo>
                    <a:pt x="40630" y="66089"/>
                    <a:pt x="41434" y="65671"/>
                    <a:pt x="42238" y="65318"/>
                  </a:cubicBezTo>
                  <a:cubicBezTo>
                    <a:pt x="45484" y="63903"/>
                    <a:pt x="48892" y="62778"/>
                    <a:pt x="52363" y="61942"/>
                  </a:cubicBezTo>
                  <a:lnTo>
                    <a:pt x="52460" y="61910"/>
                  </a:lnTo>
                  <a:lnTo>
                    <a:pt x="52556" y="61878"/>
                  </a:lnTo>
                  <a:cubicBezTo>
                    <a:pt x="52749" y="61750"/>
                    <a:pt x="52910" y="61621"/>
                    <a:pt x="53102" y="61460"/>
                  </a:cubicBezTo>
                  <a:cubicBezTo>
                    <a:pt x="53231" y="61332"/>
                    <a:pt x="53392" y="61203"/>
                    <a:pt x="53552" y="61042"/>
                  </a:cubicBezTo>
                  <a:cubicBezTo>
                    <a:pt x="53842" y="60721"/>
                    <a:pt x="54067" y="60400"/>
                    <a:pt x="54292" y="60046"/>
                  </a:cubicBezTo>
                  <a:cubicBezTo>
                    <a:pt x="54710" y="59307"/>
                    <a:pt x="54903" y="58471"/>
                    <a:pt x="54935" y="57635"/>
                  </a:cubicBezTo>
                  <a:cubicBezTo>
                    <a:pt x="54935" y="56831"/>
                    <a:pt x="54838" y="56060"/>
                    <a:pt x="54581" y="55289"/>
                  </a:cubicBezTo>
                  <a:cubicBezTo>
                    <a:pt x="54388" y="54517"/>
                    <a:pt x="54099" y="53810"/>
                    <a:pt x="53681" y="53135"/>
                  </a:cubicBezTo>
                  <a:cubicBezTo>
                    <a:pt x="53263" y="52396"/>
                    <a:pt x="52652" y="51817"/>
                    <a:pt x="51945" y="51367"/>
                  </a:cubicBezTo>
                  <a:cubicBezTo>
                    <a:pt x="51238" y="50949"/>
                    <a:pt x="50434" y="50692"/>
                    <a:pt x="49631" y="50628"/>
                  </a:cubicBezTo>
                  <a:cubicBezTo>
                    <a:pt x="49213" y="50595"/>
                    <a:pt x="48827" y="50563"/>
                    <a:pt x="48441" y="50563"/>
                  </a:cubicBezTo>
                  <a:lnTo>
                    <a:pt x="47349" y="50595"/>
                  </a:lnTo>
                  <a:cubicBezTo>
                    <a:pt x="46877" y="50595"/>
                    <a:pt x="46406" y="50610"/>
                    <a:pt x="45944" y="50610"/>
                  </a:cubicBezTo>
                  <a:cubicBezTo>
                    <a:pt x="45713" y="50610"/>
                    <a:pt x="45484" y="50606"/>
                    <a:pt x="45259" y="50595"/>
                  </a:cubicBezTo>
                  <a:cubicBezTo>
                    <a:pt x="44584" y="50563"/>
                    <a:pt x="43909" y="50499"/>
                    <a:pt x="43234" y="50370"/>
                  </a:cubicBezTo>
                  <a:cubicBezTo>
                    <a:pt x="42656" y="50274"/>
                    <a:pt x="42141" y="50049"/>
                    <a:pt x="41723" y="49663"/>
                  </a:cubicBezTo>
                  <a:cubicBezTo>
                    <a:pt x="41563" y="49503"/>
                    <a:pt x="41466" y="49310"/>
                    <a:pt x="41434" y="49117"/>
                  </a:cubicBezTo>
                  <a:cubicBezTo>
                    <a:pt x="41434" y="48795"/>
                    <a:pt x="41434" y="48474"/>
                    <a:pt x="41434" y="48152"/>
                  </a:cubicBezTo>
                  <a:lnTo>
                    <a:pt x="41563" y="46031"/>
                  </a:lnTo>
                  <a:cubicBezTo>
                    <a:pt x="41659" y="44584"/>
                    <a:pt x="41755" y="43138"/>
                    <a:pt x="41788" y="41691"/>
                  </a:cubicBezTo>
                  <a:lnTo>
                    <a:pt x="41788" y="39506"/>
                  </a:lnTo>
                  <a:cubicBezTo>
                    <a:pt x="41755" y="39120"/>
                    <a:pt x="41755" y="38766"/>
                    <a:pt x="41691" y="38348"/>
                  </a:cubicBezTo>
                  <a:cubicBezTo>
                    <a:pt x="41659" y="37931"/>
                    <a:pt x="41563" y="37480"/>
                    <a:pt x="41402" y="37095"/>
                  </a:cubicBezTo>
                  <a:lnTo>
                    <a:pt x="41241" y="36613"/>
                  </a:lnTo>
                  <a:lnTo>
                    <a:pt x="40695" y="36613"/>
                  </a:lnTo>
                  <a:cubicBezTo>
                    <a:pt x="40510" y="36621"/>
                    <a:pt x="40325" y="36625"/>
                    <a:pt x="40140" y="36625"/>
                  </a:cubicBezTo>
                  <a:cubicBezTo>
                    <a:pt x="39586" y="36625"/>
                    <a:pt x="39031" y="36588"/>
                    <a:pt x="38477" y="36516"/>
                  </a:cubicBezTo>
                  <a:cubicBezTo>
                    <a:pt x="38123" y="36484"/>
                    <a:pt x="37770" y="36388"/>
                    <a:pt x="37448" y="36291"/>
                  </a:cubicBezTo>
                  <a:cubicBezTo>
                    <a:pt x="37223" y="36227"/>
                    <a:pt x="36998" y="36098"/>
                    <a:pt x="36837" y="35905"/>
                  </a:cubicBezTo>
                  <a:cubicBezTo>
                    <a:pt x="36837" y="35905"/>
                    <a:pt x="36805" y="35841"/>
                    <a:pt x="36805" y="35841"/>
                  </a:cubicBezTo>
                  <a:cubicBezTo>
                    <a:pt x="36805" y="35745"/>
                    <a:pt x="36837" y="35648"/>
                    <a:pt x="36870" y="35584"/>
                  </a:cubicBezTo>
                  <a:cubicBezTo>
                    <a:pt x="37030" y="35263"/>
                    <a:pt x="37223" y="35005"/>
                    <a:pt x="37448" y="34748"/>
                  </a:cubicBezTo>
                  <a:cubicBezTo>
                    <a:pt x="37930" y="34170"/>
                    <a:pt x="38445" y="33559"/>
                    <a:pt x="38959" y="32916"/>
                  </a:cubicBezTo>
                  <a:cubicBezTo>
                    <a:pt x="39988" y="31662"/>
                    <a:pt x="40984" y="30216"/>
                    <a:pt x="41338" y="28448"/>
                  </a:cubicBezTo>
                  <a:cubicBezTo>
                    <a:pt x="41434" y="28030"/>
                    <a:pt x="41466" y="27580"/>
                    <a:pt x="41498" y="27130"/>
                  </a:cubicBezTo>
                  <a:cubicBezTo>
                    <a:pt x="41498" y="25876"/>
                    <a:pt x="41273" y="24591"/>
                    <a:pt x="40888" y="23401"/>
                  </a:cubicBezTo>
                  <a:cubicBezTo>
                    <a:pt x="40630" y="22630"/>
                    <a:pt x="40341" y="21890"/>
                    <a:pt x="40180" y="21183"/>
                  </a:cubicBezTo>
                  <a:cubicBezTo>
                    <a:pt x="40020" y="20508"/>
                    <a:pt x="39955" y="19801"/>
                    <a:pt x="40020" y="19094"/>
                  </a:cubicBezTo>
                  <a:cubicBezTo>
                    <a:pt x="40020" y="18901"/>
                    <a:pt x="40052" y="18740"/>
                    <a:pt x="40084" y="18547"/>
                  </a:cubicBezTo>
                  <a:cubicBezTo>
                    <a:pt x="40116" y="18387"/>
                    <a:pt x="40148" y="18194"/>
                    <a:pt x="40180" y="18033"/>
                  </a:cubicBezTo>
                  <a:lnTo>
                    <a:pt x="40309" y="17487"/>
                  </a:lnTo>
                  <a:lnTo>
                    <a:pt x="40470" y="16908"/>
                  </a:lnTo>
                  <a:cubicBezTo>
                    <a:pt x="40695" y="16169"/>
                    <a:pt x="40920" y="15429"/>
                    <a:pt x="41177" y="14722"/>
                  </a:cubicBezTo>
                  <a:cubicBezTo>
                    <a:pt x="42205" y="11829"/>
                    <a:pt x="43845" y="9225"/>
                    <a:pt x="45999" y="7040"/>
                  </a:cubicBezTo>
                  <a:cubicBezTo>
                    <a:pt x="48184" y="4918"/>
                    <a:pt x="50884" y="3375"/>
                    <a:pt x="53810" y="2572"/>
                  </a:cubicBezTo>
                  <a:cubicBezTo>
                    <a:pt x="55288" y="2154"/>
                    <a:pt x="56799" y="1864"/>
                    <a:pt x="58342" y="1704"/>
                  </a:cubicBezTo>
                  <a:cubicBezTo>
                    <a:pt x="59257" y="1626"/>
                    <a:pt x="60183" y="1583"/>
                    <a:pt x="61115" y="1583"/>
                  </a:cubicBezTo>
                  <a:cubicBezTo>
                    <a:pt x="61721" y="1583"/>
                    <a:pt x="62330" y="1601"/>
                    <a:pt x="62939" y="1639"/>
                  </a:cubicBezTo>
                  <a:cubicBezTo>
                    <a:pt x="66057" y="1736"/>
                    <a:pt x="69110" y="2218"/>
                    <a:pt x="72100" y="3086"/>
                  </a:cubicBezTo>
                  <a:cubicBezTo>
                    <a:pt x="75057" y="3922"/>
                    <a:pt x="77821" y="5304"/>
                    <a:pt x="80264" y="7168"/>
                  </a:cubicBezTo>
                  <a:cubicBezTo>
                    <a:pt x="82675" y="9033"/>
                    <a:pt x="84572" y="11476"/>
                    <a:pt x="85825" y="14272"/>
                  </a:cubicBezTo>
                  <a:cubicBezTo>
                    <a:pt x="87015" y="17101"/>
                    <a:pt x="87593" y="20155"/>
                    <a:pt x="87465" y="23208"/>
                  </a:cubicBezTo>
                  <a:cubicBezTo>
                    <a:pt x="87433" y="26262"/>
                    <a:pt x="86340" y="29155"/>
                    <a:pt x="85022" y="31984"/>
                  </a:cubicBezTo>
                  <a:cubicBezTo>
                    <a:pt x="83704" y="34812"/>
                    <a:pt x="82129" y="37577"/>
                    <a:pt x="80875" y="40534"/>
                  </a:cubicBezTo>
                  <a:cubicBezTo>
                    <a:pt x="80200" y="42045"/>
                    <a:pt x="79686" y="43588"/>
                    <a:pt x="79332" y="45163"/>
                  </a:cubicBezTo>
                  <a:cubicBezTo>
                    <a:pt x="78979" y="46802"/>
                    <a:pt x="78914" y="48506"/>
                    <a:pt x="79171" y="50145"/>
                  </a:cubicBezTo>
                  <a:cubicBezTo>
                    <a:pt x="79429" y="51817"/>
                    <a:pt x="80072" y="53392"/>
                    <a:pt x="81036" y="54806"/>
                  </a:cubicBezTo>
                  <a:lnTo>
                    <a:pt x="81389" y="55321"/>
                  </a:lnTo>
                  <a:cubicBezTo>
                    <a:pt x="81486" y="55481"/>
                    <a:pt x="81614" y="55674"/>
                    <a:pt x="81775" y="55803"/>
                  </a:cubicBezTo>
                  <a:lnTo>
                    <a:pt x="82579" y="56767"/>
                  </a:lnTo>
                  <a:cubicBezTo>
                    <a:pt x="82836" y="57056"/>
                    <a:pt x="83157" y="57346"/>
                    <a:pt x="83447" y="57635"/>
                  </a:cubicBezTo>
                  <a:cubicBezTo>
                    <a:pt x="83575" y="57764"/>
                    <a:pt x="83736" y="57924"/>
                    <a:pt x="83897" y="58053"/>
                  </a:cubicBezTo>
                  <a:lnTo>
                    <a:pt x="84347" y="58471"/>
                  </a:lnTo>
                  <a:lnTo>
                    <a:pt x="85279" y="59242"/>
                  </a:lnTo>
                  <a:lnTo>
                    <a:pt x="86275" y="59949"/>
                  </a:lnTo>
                  <a:cubicBezTo>
                    <a:pt x="86918" y="60432"/>
                    <a:pt x="87593" y="60850"/>
                    <a:pt x="88300" y="61267"/>
                  </a:cubicBezTo>
                  <a:cubicBezTo>
                    <a:pt x="88622" y="61492"/>
                    <a:pt x="88975" y="61685"/>
                    <a:pt x="89329" y="61878"/>
                  </a:cubicBezTo>
                  <a:lnTo>
                    <a:pt x="90390" y="62425"/>
                  </a:lnTo>
                  <a:lnTo>
                    <a:pt x="91418" y="63003"/>
                  </a:lnTo>
                  <a:cubicBezTo>
                    <a:pt x="91772" y="63164"/>
                    <a:pt x="92093" y="63389"/>
                    <a:pt x="92415" y="63582"/>
                  </a:cubicBezTo>
                  <a:cubicBezTo>
                    <a:pt x="93765" y="64353"/>
                    <a:pt x="95083" y="65253"/>
                    <a:pt x="96497" y="66057"/>
                  </a:cubicBezTo>
                  <a:cubicBezTo>
                    <a:pt x="97944" y="66796"/>
                    <a:pt x="99455" y="67439"/>
                    <a:pt x="100997" y="67921"/>
                  </a:cubicBezTo>
                  <a:cubicBezTo>
                    <a:pt x="102540" y="68371"/>
                    <a:pt x="104083" y="68757"/>
                    <a:pt x="105691" y="69079"/>
                  </a:cubicBezTo>
                  <a:cubicBezTo>
                    <a:pt x="107137" y="69368"/>
                    <a:pt x="108551" y="69946"/>
                    <a:pt x="109773" y="70782"/>
                  </a:cubicBezTo>
                  <a:cubicBezTo>
                    <a:pt x="111059" y="71618"/>
                    <a:pt x="112184" y="72647"/>
                    <a:pt x="113148" y="73836"/>
                  </a:cubicBezTo>
                  <a:cubicBezTo>
                    <a:pt x="114112" y="75025"/>
                    <a:pt x="114980" y="76279"/>
                    <a:pt x="115720" y="77661"/>
                  </a:cubicBezTo>
                  <a:cubicBezTo>
                    <a:pt x="117166" y="80393"/>
                    <a:pt x="118259" y="83319"/>
                    <a:pt x="118966" y="86372"/>
                  </a:cubicBezTo>
                  <a:cubicBezTo>
                    <a:pt x="119673" y="89394"/>
                    <a:pt x="120091" y="92512"/>
                    <a:pt x="120188" y="95630"/>
                  </a:cubicBezTo>
                  <a:cubicBezTo>
                    <a:pt x="120316" y="101930"/>
                    <a:pt x="120027" y="108263"/>
                    <a:pt x="119930" y="114595"/>
                  </a:cubicBezTo>
                  <a:cubicBezTo>
                    <a:pt x="119866" y="120895"/>
                    <a:pt x="119963" y="127292"/>
                    <a:pt x="120959" y="133593"/>
                  </a:cubicBezTo>
                  <a:lnTo>
                    <a:pt x="121345" y="135939"/>
                  </a:lnTo>
                  <a:lnTo>
                    <a:pt x="121827" y="138254"/>
                  </a:lnTo>
                  <a:lnTo>
                    <a:pt x="122727" y="142914"/>
                  </a:lnTo>
                  <a:cubicBezTo>
                    <a:pt x="123370" y="146032"/>
                    <a:pt x="123981" y="149118"/>
                    <a:pt x="124527" y="152236"/>
                  </a:cubicBezTo>
                  <a:cubicBezTo>
                    <a:pt x="125684" y="158440"/>
                    <a:pt x="126745" y="164676"/>
                    <a:pt x="127484" y="170944"/>
                  </a:cubicBezTo>
                  <a:cubicBezTo>
                    <a:pt x="127838" y="174095"/>
                    <a:pt x="128192" y="177245"/>
                    <a:pt x="128288" y="180395"/>
                  </a:cubicBezTo>
                  <a:cubicBezTo>
                    <a:pt x="128384" y="183545"/>
                    <a:pt x="128320" y="186695"/>
                    <a:pt x="128352" y="189878"/>
                  </a:cubicBezTo>
                  <a:cubicBezTo>
                    <a:pt x="128352" y="193028"/>
                    <a:pt x="128513" y="196210"/>
                    <a:pt x="128899" y="199360"/>
                  </a:cubicBezTo>
                  <a:cubicBezTo>
                    <a:pt x="129284" y="202510"/>
                    <a:pt x="130088" y="205564"/>
                    <a:pt x="131310" y="208489"/>
                  </a:cubicBezTo>
                  <a:cubicBezTo>
                    <a:pt x="130120" y="205564"/>
                    <a:pt x="129349" y="202478"/>
                    <a:pt x="129027" y="199328"/>
                  </a:cubicBezTo>
                  <a:cubicBezTo>
                    <a:pt x="128706" y="196178"/>
                    <a:pt x="128577" y="193028"/>
                    <a:pt x="128609" y="189878"/>
                  </a:cubicBezTo>
                  <a:cubicBezTo>
                    <a:pt x="128642" y="186695"/>
                    <a:pt x="128706" y="183545"/>
                    <a:pt x="128642" y="180363"/>
                  </a:cubicBezTo>
                  <a:cubicBezTo>
                    <a:pt x="128609" y="177213"/>
                    <a:pt x="128288" y="174062"/>
                    <a:pt x="127967" y="170912"/>
                  </a:cubicBezTo>
                  <a:cubicBezTo>
                    <a:pt x="127292" y="164612"/>
                    <a:pt x="126327" y="158344"/>
                    <a:pt x="125234" y="152108"/>
                  </a:cubicBezTo>
                  <a:cubicBezTo>
                    <a:pt x="124688" y="148990"/>
                    <a:pt x="124109" y="145872"/>
                    <a:pt x="123531" y="142754"/>
                  </a:cubicBezTo>
                  <a:lnTo>
                    <a:pt x="122631" y="138093"/>
                  </a:lnTo>
                  <a:lnTo>
                    <a:pt x="122181" y="135778"/>
                  </a:lnTo>
                  <a:lnTo>
                    <a:pt x="121795" y="133464"/>
                  </a:lnTo>
                  <a:cubicBezTo>
                    <a:pt x="120863" y="127228"/>
                    <a:pt x="120798" y="120928"/>
                    <a:pt x="120927" y="114595"/>
                  </a:cubicBezTo>
                  <a:cubicBezTo>
                    <a:pt x="121056" y="108295"/>
                    <a:pt x="121409" y="101962"/>
                    <a:pt x="121313" y="95598"/>
                  </a:cubicBezTo>
                  <a:cubicBezTo>
                    <a:pt x="121248" y="92383"/>
                    <a:pt x="120830" y="89201"/>
                    <a:pt x="120123" y="86083"/>
                  </a:cubicBezTo>
                  <a:cubicBezTo>
                    <a:pt x="119416" y="82933"/>
                    <a:pt x="118323" y="79911"/>
                    <a:pt x="116812" y="77050"/>
                  </a:cubicBezTo>
                  <a:cubicBezTo>
                    <a:pt x="116073" y="75604"/>
                    <a:pt x="115173" y="74254"/>
                    <a:pt x="114112" y="73000"/>
                  </a:cubicBezTo>
                  <a:cubicBezTo>
                    <a:pt x="113084" y="71714"/>
                    <a:pt x="111862" y="70589"/>
                    <a:pt x="110512" y="69657"/>
                  </a:cubicBezTo>
                  <a:cubicBezTo>
                    <a:pt x="109130" y="68725"/>
                    <a:pt x="107587" y="68082"/>
                    <a:pt x="105948" y="67728"/>
                  </a:cubicBezTo>
                  <a:cubicBezTo>
                    <a:pt x="104405" y="67439"/>
                    <a:pt x="102894" y="67053"/>
                    <a:pt x="101415" y="66603"/>
                  </a:cubicBezTo>
                  <a:cubicBezTo>
                    <a:pt x="99937" y="66153"/>
                    <a:pt x="98522" y="65575"/>
                    <a:pt x="97140" y="64835"/>
                  </a:cubicBezTo>
                  <a:cubicBezTo>
                    <a:pt x="95822" y="64096"/>
                    <a:pt x="94504" y="63196"/>
                    <a:pt x="93122" y="62392"/>
                  </a:cubicBezTo>
                  <a:cubicBezTo>
                    <a:pt x="92801" y="62167"/>
                    <a:pt x="92447" y="61975"/>
                    <a:pt x="92093" y="61782"/>
                  </a:cubicBezTo>
                  <a:lnTo>
                    <a:pt x="91033" y="61203"/>
                  </a:lnTo>
                  <a:lnTo>
                    <a:pt x="90004" y="60657"/>
                  </a:lnTo>
                  <a:cubicBezTo>
                    <a:pt x="89683" y="60464"/>
                    <a:pt x="89329" y="60271"/>
                    <a:pt x="89008" y="60046"/>
                  </a:cubicBezTo>
                  <a:cubicBezTo>
                    <a:pt x="88365" y="59628"/>
                    <a:pt x="87690" y="59242"/>
                    <a:pt x="87079" y="58792"/>
                  </a:cubicBezTo>
                  <a:lnTo>
                    <a:pt x="86147" y="58117"/>
                  </a:lnTo>
                  <a:lnTo>
                    <a:pt x="85247" y="57378"/>
                  </a:lnTo>
                  <a:lnTo>
                    <a:pt x="84797" y="56992"/>
                  </a:lnTo>
                  <a:cubicBezTo>
                    <a:pt x="84668" y="56864"/>
                    <a:pt x="84540" y="56735"/>
                    <a:pt x="84411" y="56606"/>
                  </a:cubicBezTo>
                  <a:cubicBezTo>
                    <a:pt x="84154" y="56317"/>
                    <a:pt x="83865" y="56060"/>
                    <a:pt x="83607" y="55803"/>
                  </a:cubicBezTo>
                  <a:lnTo>
                    <a:pt x="82868" y="54935"/>
                  </a:lnTo>
                  <a:cubicBezTo>
                    <a:pt x="82739" y="54774"/>
                    <a:pt x="82643" y="54646"/>
                    <a:pt x="82547" y="54485"/>
                  </a:cubicBezTo>
                  <a:lnTo>
                    <a:pt x="82225" y="54003"/>
                  </a:lnTo>
                  <a:cubicBezTo>
                    <a:pt x="81389" y="52781"/>
                    <a:pt x="80843" y="51367"/>
                    <a:pt x="80586" y="49920"/>
                  </a:cubicBezTo>
                  <a:cubicBezTo>
                    <a:pt x="80361" y="48442"/>
                    <a:pt x="80425" y="46931"/>
                    <a:pt x="80779" y="45484"/>
                  </a:cubicBezTo>
                  <a:cubicBezTo>
                    <a:pt x="81100" y="43974"/>
                    <a:pt x="81582" y="42527"/>
                    <a:pt x="82193" y="41113"/>
                  </a:cubicBezTo>
                  <a:cubicBezTo>
                    <a:pt x="83447" y="38252"/>
                    <a:pt x="84990" y="35520"/>
                    <a:pt x="86372" y="32627"/>
                  </a:cubicBezTo>
                  <a:cubicBezTo>
                    <a:pt x="87079" y="31180"/>
                    <a:pt x="87658" y="29669"/>
                    <a:pt x="88172" y="28126"/>
                  </a:cubicBezTo>
                  <a:lnTo>
                    <a:pt x="88493" y="26937"/>
                  </a:lnTo>
                  <a:cubicBezTo>
                    <a:pt x="88590" y="26519"/>
                    <a:pt x="88686" y="26133"/>
                    <a:pt x="88750" y="25716"/>
                  </a:cubicBezTo>
                  <a:cubicBezTo>
                    <a:pt x="88815" y="25330"/>
                    <a:pt x="88847" y="24848"/>
                    <a:pt x="88879" y="24462"/>
                  </a:cubicBezTo>
                  <a:cubicBezTo>
                    <a:pt x="88943" y="24044"/>
                    <a:pt x="88943" y="23658"/>
                    <a:pt x="88975" y="23240"/>
                  </a:cubicBezTo>
                  <a:cubicBezTo>
                    <a:pt x="89104" y="19962"/>
                    <a:pt x="88493" y="16683"/>
                    <a:pt x="87208" y="13661"/>
                  </a:cubicBezTo>
                  <a:cubicBezTo>
                    <a:pt x="85890" y="10640"/>
                    <a:pt x="83832" y="8004"/>
                    <a:pt x="81229" y="5947"/>
                  </a:cubicBezTo>
                  <a:cubicBezTo>
                    <a:pt x="78657" y="3954"/>
                    <a:pt x="75700" y="2475"/>
                    <a:pt x="72550" y="1575"/>
                  </a:cubicBezTo>
                  <a:cubicBezTo>
                    <a:pt x="69464" y="675"/>
                    <a:pt x="66249" y="161"/>
                    <a:pt x="63035" y="32"/>
                  </a:cubicBezTo>
                  <a:cubicBezTo>
                    <a:pt x="62489" y="11"/>
                    <a:pt x="61946" y="0"/>
                    <a:pt x="61405" y="0"/>
                  </a:cubicBezTo>
                  <a:close/>
                </a:path>
              </a:pathLst>
            </a:custGeom>
            <a:solidFill>
              <a:srgbClr val="0A153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9" name="Google Shape;1889;p42"/>
          <p:cNvGrpSpPr/>
          <p:nvPr/>
        </p:nvGrpSpPr>
        <p:grpSpPr>
          <a:xfrm>
            <a:off x="1218497" y="2366098"/>
            <a:ext cx="350220" cy="263810"/>
            <a:chOff x="5791630" y="1686742"/>
            <a:chExt cx="689313" cy="603775"/>
          </a:xfrm>
        </p:grpSpPr>
        <p:sp>
          <p:nvSpPr>
            <p:cNvPr id="1890" name="Google Shape;1890;p42"/>
            <p:cNvSpPr/>
            <p:nvPr/>
          </p:nvSpPr>
          <p:spPr>
            <a:xfrm>
              <a:off x="5791630" y="1686742"/>
              <a:ext cx="689313" cy="603775"/>
            </a:xfrm>
            <a:custGeom>
              <a:avLst/>
              <a:gdLst/>
              <a:ahLst/>
              <a:cxnLst/>
              <a:rect l="l" t="t" r="r" b="b"/>
              <a:pathLst>
                <a:path w="89842" h="64112" extrusionOk="0">
                  <a:moveTo>
                    <a:pt x="19416" y="8720"/>
                  </a:moveTo>
                  <a:lnTo>
                    <a:pt x="19416" y="8720"/>
                  </a:lnTo>
                  <a:cubicBezTo>
                    <a:pt x="16514" y="10641"/>
                    <a:pt x="13775" y="12848"/>
                    <a:pt x="11241" y="15301"/>
                  </a:cubicBezTo>
                  <a:cubicBezTo>
                    <a:pt x="13571" y="12603"/>
                    <a:pt x="16310" y="10396"/>
                    <a:pt x="19416" y="8720"/>
                  </a:cubicBezTo>
                  <a:close/>
                  <a:moveTo>
                    <a:pt x="56621" y="1552"/>
                  </a:moveTo>
                  <a:cubicBezTo>
                    <a:pt x="56955" y="1552"/>
                    <a:pt x="57294" y="1650"/>
                    <a:pt x="57633" y="1690"/>
                  </a:cubicBezTo>
                  <a:cubicBezTo>
                    <a:pt x="60086" y="2058"/>
                    <a:pt x="62415" y="2712"/>
                    <a:pt x="64786" y="3284"/>
                  </a:cubicBezTo>
                  <a:cubicBezTo>
                    <a:pt x="69568" y="4428"/>
                    <a:pt x="73656" y="6758"/>
                    <a:pt x="77375" y="9783"/>
                  </a:cubicBezTo>
                  <a:cubicBezTo>
                    <a:pt x="80359" y="12194"/>
                    <a:pt x="82648" y="15178"/>
                    <a:pt x="84692" y="18448"/>
                  </a:cubicBezTo>
                  <a:cubicBezTo>
                    <a:pt x="86245" y="20941"/>
                    <a:pt x="87389" y="23639"/>
                    <a:pt x="88084" y="26459"/>
                  </a:cubicBezTo>
                  <a:lnTo>
                    <a:pt x="88084" y="26786"/>
                  </a:lnTo>
                  <a:cubicBezTo>
                    <a:pt x="88084" y="28789"/>
                    <a:pt x="87921" y="30792"/>
                    <a:pt x="87716" y="32795"/>
                  </a:cubicBezTo>
                  <a:cubicBezTo>
                    <a:pt x="87676" y="32999"/>
                    <a:pt x="87676" y="33204"/>
                    <a:pt x="87594" y="33408"/>
                  </a:cubicBezTo>
                  <a:cubicBezTo>
                    <a:pt x="87716" y="33694"/>
                    <a:pt x="87716" y="34062"/>
                    <a:pt x="87512" y="34307"/>
                  </a:cubicBezTo>
                  <a:cubicBezTo>
                    <a:pt x="87267" y="34716"/>
                    <a:pt x="87022" y="35166"/>
                    <a:pt x="86735" y="35697"/>
                  </a:cubicBezTo>
                  <a:lnTo>
                    <a:pt x="86735" y="34062"/>
                  </a:lnTo>
                  <a:cubicBezTo>
                    <a:pt x="88697" y="24171"/>
                    <a:pt x="82239" y="14851"/>
                    <a:pt x="73778" y="9865"/>
                  </a:cubicBezTo>
                  <a:cubicBezTo>
                    <a:pt x="68383" y="6717"/>
                    <a:pt x="62538" y="4510"/>
                    <a:pt x="56407" y="3325"/>
                  </a:cubicBezTo>
                  <a:lnTo>
                    <a:pt x="56407" y="3284"/>
                  </a:lnTo>
                  <a:cubicBezTo>
                    <a:pt x="56284" y="3284"/>
                    <a:pt x="56203" y="3243"/>
                    <a:pt x="56121" y="3243"/>
                  </a:cubicBezTo>
                  <a:cubicBezTo>
                    <a:pt x="55549" y="3120"/>
                    <a:pt x="54976" y="2998"/>
                    <a:pt x="54404" y="2916"/>
                  </a:cubicBezTo>
                  <a:cubicBezTo>
                    <a:pt x="54200" y="2793"/>
                    <a:pt x="53995" y="2712"/>
                    <a:pt x="53750" y="2671"/>
                  </a:cubicBezTo>
                  <a:cubicBezTo>
                    <a:pt x="52360" y="2507"/>
                    <a:pt x="51012" y="2344"/>
                    <a:pt x="49622" y="2139"/>
                  </a:cubicBezTo>
                  <a:cubicBezTo>
                    <a:pt x="50583" y="1984"/>
                    <a:pt x="51528" y="1811"/>
                    <a:pt x="52466" y="1811"/>
                  </a:cubicBezTo>
                  <a:cubicBezTo>
                    <a:pt x="53005" y="1811"/>
                    <a:pt x="53541" y="1868"/>
                    <a:pt x="54077" y="2017"/>
                  </a:cubicBezTo>
                  <a:cubicBezTo>
                    <a:pt x="54380" y="2118"/>
                    <a:pt x="54776" y="2250"/>
                    <a:pt x="55102" y="2250"/>
                  </a:cubicBezTo>
                  <a:cubicBezTo>
                    <a:pt x="55304" y="2250"/>
                    <a:pt x="55480" y="2199"/>
                    <a:pt x="55589" y="2058"/>
                  </a:cubicBezTo>
                  <a:cubicBezTo>
                    <a:pt x="55924" y="1660"/>
                    <a:pt x="56270" y="1552"/>
                    <a:pt x="56621" y="1552"/>
                  </a:cubicBezTo>
                  <a:close/>
                  <a:moveTo>
                    <a:pt x="86531" y="35043"/>
                  </a:moveTo>
                  <a:lnTo>
                    <a:pt x="86531" y="35043"/>
                  </a:lnTo>
                  <a:cubicBezTo>
                    <a:pt x="86490" y="35533"/>
                    <a:pt x="86408" y="35983"/>
                    <a:pt x="86327" y="36474"/>
                  </a:cubicBezTo>
                  <a:lnTo>
                    <a:pt x="85714" y="37495"/>
                  </a:lnTo>
                  <a:cubicBezTo>
                    <a:pt x="85836" y="37250"/>
                    <a:pt x="85918" y="37005"/>
                    <a:pt x="86041" y="36719"/>
                  </a:cubicBezTo>
                  <a:cubicBezTo>
                    <a:pt x="86245" y="36147"/>
                    <a:pt x="86368" y="35615"/>
                    <a:pt x="86531" y="35043"/>
                  </a:cubicBezTo>
                  <a:close/>
                  <a:moveTo>
                    <a:pt x="1668" y="41255"/>
                  </a:moveTo>
                  <a:cubicBezTo>
                    <a:pt x="1671" y="41269"/>
                    <a:pt x="1674" y="41283"/>
                    <a:pt x="1677" y="41297"/>
                  </a:cubicBezTo>
                  <a:lnTo>
                    <a:pt x="1677" y="41256"/>
                  </a:lnTo>
                  <a:cubicBezTo>
                    <a:pt x="1674" y="41256"/>
                    <a:pt x="1671" y="41255"/>
                    <a:pt x="1668" y="41255"/>
                  </a:cubicBezTo>
                  <a:close/>
                  <a:moveTo>
                    <a:pt x="1677" y="41297"/>
                  </a:moveTo>
                  <a:lnTo>
                    <a:pt x="1677" y="42605"/>
                  </a:lnTo>
                  <a:lnTo>
                    <a:pt x="1758" y="42605"/>
                  </a:lnTo>
                  <a:lnTo>
                    <a:pt x="1677" y="41297"/>
                  </a:lnTo>
                  <a:close/>
                  <a:moveTo>
                    <a:pt x="82280" y="44076"/>
                  </a:moveTo>
                  <a:lnTo>
                    <a:pt x="82280" y="44076"/>
                  </a:lnTo>
                  <a:cubicBezTo>
                    <a:pt x="82239" y="44240"/>
                    <a:pt x="82198" y="44403"/>
                    <a:pt x="82158" y="44567"/>
                  </a:cubicBezTo>
                  <a:cubicBezTo>
                    <a:pt x="82035" y="44730"/>
                    <a:pt x="81871" y="44853"/>
                    <a:pt x="81749" y="44975"/>
                  </a:cubicBezTo>
                  <a:lnTo>
                    <a:pt x="81095" y="45507"/>
                  </a:lnTo>
                  <a:cubicBezTo>
                    <a:pt x="81422" y="45098"/>
                    <a:pt x="81749" y="44689"/>
                    <a:pt x="82035" y="44281"/>
                  </a:cubicBezTo>
                  <a:lnTo>
                    <a:pt x="82280" y="44076"/>
                  </a:lnTo>
                  <a:close/>
                  <a:moveTo>
                    <a:pt x="43009" y="3180"/>
                  </a:moveTo>
                  <a:cubicBezTo>
                    <a:pt x="49664" y="3180"/>
                    <a:pt x="56292" y="4208"/>
                    <a:pt x="62661" y="6227"/>
                  </a:cubicBezTo>
                  <a:cubicBezTo>
                    <a:pt x="74351" y="9906"/>
                    <a:pt x="87185" y="18816"/>
                    <a:pt x="85795" y="32631"/>
                  </a:cubicBezTo>
                  <a:cubicBezTo>
                    <a:pt x="85346" y="37005"/>
                    <a:pt x="83220" y="41051"/>
                    <a:pt x="80441" y="44526"/>
                  </a:cubicBezTo>
                  <a:cubicBezTo>
                    <a:pt x="78765" y="46038"/>
                    <a:pt x="76967" y="47428"/>
                    <a:pt x="75086" y="48695"/>
                  </a:cubicBezTo>
                  <a:cubicBezTo>
                    <a:pt x="74473" y="48981"/>
                    <a:pt x="74065" y="49512"/>
                    <a:pt x="73860" y="50125"/>
                  </a:cubicBezTo>
                  <a:cubicBezTo>
                    <a:pt x="75086" y="49676"/>
                    <a:pt x="76231" y="48981"/>
                    <a:pt x="77212" y="48082"/>
                  </a:cubicBezTo>
                  <a:lnTo>
                    <a:pt x="77212" y="48082"/>
                  </a:lnTo>
                  <a:cubicBezTo>
                    <a:pt x="76517" y="48777"/>
                    <a:pt x="75822" y="49390"/>
                    <a:pt x="75168" y="50003"/>
                  </a:cubicBezTo>
                  <a:cubicBezTo>
                    <a:pt x="74596" y="50493"/>
                    <a:pt x="73983" y="50984"/>
                    <a:pt x="73411" y="51433"/>
                  </a:cubicBezTo>
                  <a:cubicBezTo>
                    <a:pt x="72675" y="51924"/>
                    <a:pt x="71980" y="52374"/>
                    <a:pt x="71244" y="52823"/>
                  </a:cubicBezTo>
                  <a:cubicBezTo>
                    <a:pt x="70999" y="52946"/>
                    <a:pt x="70631" y="53068"/>
                    <a:pt x="70631" y="53436"/>
                  </a:cubicBezTo>
                  <a:cubicBezTo>
                    <a:pt x="66871" y="55930"/>
                    <a:pt x="62865" y="57932"/>
                    <a:pt x="58614" y="59445"/>
                  </a:cubicBezTo>
                  <a:lnTo>
                    <a:pt x="58614" y="59486"/>
                  </a:lnTo>
                  <a:cubicBezTo>
                    <a:pt x="53053" y="61522"/>
                    <a:pt x="47116" y="62725"/>
                    <a:pt x="41212" y="62725"/>
                  </a:cubicBezTo>
                  <a:cubicBezTo>
                    <a:pt x="36095" y="62725"/>
                    <a:pt x="31003" y="61821"/>
                    <a:pt x="26201" y="59772"/>
                  </a:cubicBezTo>
                  <a:cubicBezTo>
                    <a:pt x="24893" y="59200"/>
                    <a:pt x="23585" y="58546"/>
                    <a:pt x="22359" y="57810"/>
                  </a:cubicBezTo>
                  <a:cubicBezTo>
                    <a:pt x="20806" y="57278"/>
                    <a:pt x="19293" y="56543"/>
                    <a:pt x="17904" y="55643"/>
                  </a:cubicBezTo>
                  <a:lnTo>
                    <a:pt x="17863" y="55643"/>
                  </a:lnTo>
                  <a:cubicBezTo>
                    <a:pt x="17985" y="55930"/>
                    <a:pt x="18026" y="56297"/>
                    <a:pt x="17945" y="56624"/>
                  </a:cubicBezTo>
                  <a:cubicBezTo>
                    <a:pt x="18435" y="56992"/>
                    <a:pt x="18926" y="57319"/>
                    <a:pt x="19457" y="57646"/>
                  </a:cubicBezTo>
                  <a:cubicBezTo>
                    <a:pt x="18231" y="57238"/>
                    <a:pt x="17086" y="56747"/>
                    <a:pt x="15942" y="56175"/>
                  </a:cubicBezTo>
                  <a:cubicBezTo>
                    <a:pt x="13489" y="54949"/>
                    <a:pt x="11323" y="53273"/>
                    <a:pt x="9484" y="51311"/>
                  </a:cubicBezTo>
                  <a:cubicBezTo>
                    <a:pt x="8380" y="50125"/>
                    <a:pt x="7440" y="48818"/>
                    <a:pt x="6663" y="47428"/>
                  </a:cubicBezTo>
                  <a:cubicBezTo>
                    <a:pt x="6541" y="47019"/>
                    <a:pt x="6377" y="46692"/>
                    <a:pt x="6091" y="46406"/>
                  </a:cubicBezTo>
                  <a:cubicBezTo>
                    <a:pt x="5887" y="45956"/>
                    <a:pt x="5682" y="45466"/>
                    <a:pt x="5478" y="45016"/>
                  </a:cubicBezTo>
                  <a:cubicBezTo>
                    <a:pt x="5274" y="43381"/>
                    <a:pt x="4701" y="41746"/>
                    <a:pt x="5233" y="40152"/>
                  </a:cubicBezTo>
                  <a:cubicBezTo>
                    <a:pt x="5151" y="39825"/>
                    <a:pt x="5069" y="39457"/>
                    <a:pt x="4988" y="39130"/>
                  </a:cubicBezTo>
                  <a:cubicBezTo>
                    <a:pt x="4988" y="39090"/>
                    <a:pt x="4988" y="39049"/>
                    <a:pt x="4988" y="39008"/>
                  </a:cubicBezTo>
                  <a:cubicBezTo>
                    <a:pt x="4783" y="37986"/>
                    <a:pt x="4742" y="36923"/>
                    <a:pt x="4783" y="35860"/>
                  </a:cubicBezTo>
                  <a:lnTo>
                    <a:pt x="4783" y="35615"/>
                  </a:lnTo>
                  <a:cubicBezTo>
                    <a:pt x="4824" y="35288"/>
                    <a:pt x="4865" y="35002"/>
                    <a:pt x="4906" y="34675"/>
                  </a:cubicBezTo>
                  <a:lnTo>
                    <a:pt x="4906" y="34553"/>
                  </a:lnTo>
                  <a:cubicBezTo>
                    <a:pt x="4947" y="34185"/>
                    <a:pt x="5028" y="33817"/>
                    <a:pt x="5110" y="33490"/>
                  </a:cubicBezTo>
                  <a:cubicBezTo>
                    <a:pt x="5274" y="32754"/>
                    <a:pt x="5519" y="32018"/>
                    <a:pt x="5764" y="31323"/>
                  </a:cubicBezTo>
                  <a:cubicBezTo>
                    <a:pt x="6050" y="29525"/>
                    <a:pt x="6541" y="27727"/>
                    <a:pt x="7276" y="26051"/>
                  </a:cubicBezTo>
                  <a:cubicBezTo>
                    <a:pt x="8012" y="24334"/>
                    <a:pt x="8952" y="22658"/>
                    <a:pt x="10097" y="21146"/>
                  </a:cubicBezTo>
                  <a:lnTo>
                    <a:pt x="10179" y="21023"/>
                  </a:lnTo>
                  <a:cubicBezTo>
                    <a:pt x="10342" y="20778"/>
                    <a:pt x="10546" y="20533"/>
                    <a:pt x="10751" y="20287"/>
                  </a:cubicBezTo>
                  <a:lnTo>
                    <a:pt x="10914" y="20042"/>
                  </a:lnTo>
                  <a:cubicBezTo>
                    <a:pt x="11119" y="19838"/>
                    <a:pt x="11282" y="19634"/>
                    <a:pt x="11446" y="19388"/>
                  </a:cubicBezTo>
                  <a:cubicBezTo>
                    <a:pt x="11527" y="19307"/>
                    <a:pt x="11609" y="19266"/>
                    <a:pt x="11650" y="19184"/>
                  </a:cubicBezTo>
                  <a:cubicBezTo>
                    <a:pt x="11895" y="18898"/>
                    <a:pt x="12181" y="18612"/>
                    <a:pt x="12386" y="18366"/>
                  </a:cubicBezTo>
                  <a:cubicBezTo>
                    <a:pt x="14470" y="16077"/>
                    <a:pt x="16882" y="14156"/>
                    <a:pt x="19539" y="12644"/>
                  </a:cubicBezTo>
                  <a:cubicBezTo>
                    <a:pt x="22155" y="10478"/>
                    <a:pt x="25016" y="8598"/>
                    <a:pt x="28040" y="6963"/>
                  </a:cubicBezTo>
                  <a:cubicBezTo>
                    <a:pt x="30779" y="5450"/>
                    <a:pt x="33681" y="4306"/>
                    <a:pt x="36706" y="3488"/>
                  </a:cubicBezTo>
                  <a:cubicBezTo>
                    <a:pt x="38805" y="3282"/>
                    <a:pt x="40908" y="3180"/>
                    <a:pt x="43009" y="3180"/>
                  </a:cubicBezTo>
                  <a:close/>
                  <a:moveTo>
                    <a:pt x="50575" y="0"/>
                  </a:moveTo>
                  <a:cubicBezTo>
                    <a:pt x="48864" y="0"/>
                    <a:pt x="47142" y="76"/>
                    <a:pt x="45412" y="218"/>
                  </a:cubicBezTo>
                  <a:cubicBezTo>
                    <a:pt x="43736" y="259"/>
                    <a:pt x="42060" y="504"/>
                    <a:pt x="40384" y="913"/>
                  </a:cubicBezTo>
                  <a:lnTo>
                    <a:pt x="39485" y="995"/>
                  </a:lnTo>
                  <a:cubicBezTo>
                    <a:pt x="38463" y="1077"/>
                    <a:pt x="37482" y="1322"/>
                    <a:pt x="36542" y="1731"/>
                  </a:cubicBezTo>
                  <a:cubicBezTo>
                    <a:pt x="36174" y="1731"/>
                    <a:pt x="35806" y="1853"/>
                    <a:pt x="35520" y="2058"/>
                  </a:cubicBezTo>
                  <a:lnTo>
                    <a:pt x="34866" y="2058"/>
                  </a:lnTo>
                  <a:cubicBezTo>
                    <a:pt x="34172" y="2180"/>
                    <a:pt x="33477" y="2385"/>
                    <a:pt x="32823" y="2630"/>
                  </a:cubicBezTo>
                  <a:lnTo>
                    <a:pt x="32659" y="2712"/>
                  </a:lnTo>
                  <a:cubicBezTo>
                    <a:pt x="32496" y="2753"/>
                    <a:pt x="32332" y="2793"/>
                    <a:pt x="32169" y="2834"/>
                  </a:cubicBezTo>
                  <a:cubicBezTo>
                    <a:pt x="32290" y="2899"/>
                    <a:pt x="32404" y="2922"/>
                    <a:pt x="32514" y="2922"/>
                  </a:cubicBezTo>
                  <a:cubicBezTo>
                    <a:pt x="32793" y="2922"/>
                    <a:pt x="33042" y="2772"/>
                    <a:pt x="33285" y="2772"/>
                  </a:cubicBezTo>
                  <a:cubicBezTo>
                    <a:pt x="33431" y="2772"/>
                    <a:pt x="33574" y="2826"/>
                    <a:pt x="33722" y="2998"/>
                  </a:cubicBezTo>
                  <a:cubicBezTo>
                    <a:pt x="32986" y="3120"/>
                    <a:pt x="32250" y="3243"/>
                    <a:pt x="31515" y="3407"/>
                  </a:cubicBezTo>
                  <a:cubicBezTo>
                    <a:pt x="31405" y="3385"/>
                    <a:pt x="31293" y="3374"/>
                    <a:pt x="31179" y="3374"/>
                  </a:cubicBezTo>
                  <a:cubicBezTo>
                    <a:pt x="30868" y="3374"/>
                    <a:pt x="30547" y="3450"/>
                    <a:pt x="30248" y="3570"/>
                  </a:cubicBezTo>
                  <a:cubicBezTo>
                    <a:pt x="30207" y="3568"/>
                    <a:pt x="30168" y="3567"/>
                    <a:pt x="30128" y="3567"/>
                  </a:cubicBezTo>
                  <a:cubicBezTo>
                    <a:pt x="29324" y="3567"/>
                    <a:pt x="28656" y="3951"/>
                    <a:pt x="27877" y="4224"/>
                  </a:cubicBezTo>
                  <a:lnTo>
                    <a:pt x="27305" y="4469"/>
                  </a:lnTo>
                  <a:cubicBezTo>
                    <a:pt x="26692" y="4674"/>
                    <a:pt x="26038" y="4837"/>
                    <a:pt x="25425" y="5082"/>
                  </a:cubicBezTo>
                  <a:cubicBezTo>
                    <a:pt x="18272" y="7494"/>
                    <a:pt x="12018" y="11704"/>
                    <a:pt x="8094" y="18244"/>
                  </a:cubicBezTo>
                  <a:cubicBezTo>
                    <a:pt x="7890" y="18612"/>
                    <a:pt x="7644" y="18980"/>
                    <a:pt x="7481" y="19347"/>
                  </a:cubicBezTo>
                  <a:cubicBezTo>
                    <a:pt x="6336" y="20696"/>
                    <a:pt x="5233" y="22127"/>
                    <a:pt x="4211" y="23598"/>
                  </a:cubicBezTo>
                  <a:cubicBezTo>
                    <a:pt x="4047" y="23803"/>
                    <a:pt x="3761" y="24211"/>
                    <a:pt x="3884" y="24252"/>
                  </a:cubicBezTo>
                  <a:cubicBezTo>
                    <a:pt x="5560" y="24498"/>
                    <a:pt x="4129" y="25315"/>
                    <a:pt x="4047" y="25560"/>
                  </a:cubicBezTo>
                  <a:cubicBezTo>
                    <a:pt x="3843" y="25969"/>
                    <a:pt x="3680" y="26419"/>
                    <a:pt x="3516" y="26827"/>
                  </a:cubicBezTo>
                  <a:cubicBezTo>
                    <a:pt x="3475" y="26950"/>
                    <a:pt x="3393" y="27073"/>
                    <a:pt x="3353" y="27195"/>
                  </a:cubicBezTo>
                  <a:cubicBezTo>
                    <a:pt x="3230" y="27481"/>
                    <a:pt x="3107" y="27808"/>
                    <a:pt x="3026" y="28094"/>
                  </a:cubicBezTo>
                  <a:lnTo>
                    <a:pt x="2862" y="28503"/>
                  </a:lnTo>
                  <a:cubicBezTo>
                    <a:pt x="2739" y="28830"/>
                    <a:pt x="2658" y="29116"/>
                    <a:pt x="2535" y="29443"/>
                  </a:cubicBezTo>
                  <a:lnTo>
                    <a:pt x="2412" y="29811"/>
                  </a:lnTo>
                  <a:cubicBezTo>
                    <a:pt x="2290" y="30220"/>
                    <a:pt x="2126" y="30669"/>
                    <a:pt x="2004" y="31119"/>
                  </a:cubicBezTo>
                  <a:cubicBezTo>
                    <a:pt x="1677" y="32223"/>
                    <a:pt x="1431" y="33367"/>
                    <a:pt x="1186" y="34512"/>
                  </a:cubicBezTo>
                  <a:cubicBezTo>
                    <a:pt x="737" y="36801"/>
                    <a:pt x="1" y="39090"/>
                    <a:pt x="491" y="41665"/>
                  </a:cubicBezTo>
                  <a:cubicBezTo>
                    <a:pt x="543" y="41067"/>
                    <a:pt x="680" y="40890"/>
                    <a:pt x="855" y="40890"/>
                  </a:cubicBezTo>
                  <a:cubicBezTo>
                    <a:pt x="1095" y="40890"/>
                    <a:pt x="1408" y="41224"/>
                    <a:pt x="1668" y="41255"/>
                  </a:cubicBezTo>
                  <a:lnTo>
                    <a:pt x="1668" y="41255"/>
                  </a:lnTo>
                  <a:cubicBezTo>
                    <a:pt x="1226" y="39225"/>
                    <a:pt x="1150" y="37196"/>
                    <a:pt x="1881" y="35206"/>
                  </a:cubicBezTo>
                  <a:lnTo>
                    <a:pt x="1840" y="35206"/>
                  </a:lnTo>
                  <a:cubicBezTo>
                    <a:pt x="1922" y="34961"/>
                    <a:pt x="2004" y="34757"/>
                    <a:pt x="2126" y="34512"/>
                  </a:cubicBezTo>
                  <a:cubicBezTo>
                    <a:pt x="2331" y="35656"/>
                    <a:pt x="2412" y="36801"/>
                    <a:pt x="2331" y="37945"/>
                  </a:cubicBezTo>
                  <a:cubicBezTo>
                    <a:pt x="2249" y="39212"/>
                    <a:pt x="2535" y="40438"/>
                    <a:pt x="3230" y="41501"/>
                  </a:cubicBezTo>
                  <a:cubicBezTo>
                    <a:pt x="3843" y="44975"/>
                    <a:pt x="5601" y="48327"/>
                    <a:pt x="7603" y="51025"/>
                  </a:cubicBezTo>
                  <a:cubicBezTo>
                    <a:pt x="11200" y="55766"/>
                    <a:pt x="17536" y="59322"/>
                    <a:pt x="23422" y="60221"/>
                  </a:cubicBezTo>
                  <a:cubicBezTo>
                    <a:pt x="23446" y="60233"/>
                    <a:pt x="23470" y="60238"/>
                    <a:pt x="23494" y="60238"/>
                  </a:cubicBezTo>
                  <a:cubicBezTo>
                    <a:pt x="23551" y="60238"/>
                    <a:pt x="23609" y="60209"/>
                    <a:pt x="23667" y="60180"/>
                  </a:cubicBezTo>
                  <a:cubicBezTo>
                    <a:pt x="24689" y="60671"/>
                    <a:pt x="25711" y="61161"/>
                    <a:pt x="26732" y="61570"/>
                  </a:cubicBezTo>
                  <a:cubicBezTo>
                    <a:pt x="31145" y="63348"/>
                    <a:pt x="35815" y="64112"/>
                    <a:pt x="40520" y="64112"/>
                  </a:cubicBezTo>
                  <a:cubicBezTo>
                    <a:pt x="47497" y="64112"/>
                    <a:pt x="54548" y="62433"/>
                    <a:pt x="60944" y="59894"/>
                  </a:cubicBezTo>
                  <a:cubicBezTo>
                    <a:pt x="67157" y="57442"/>
                    <a:pt x="72838" y="53845"/>
                    <a:pt x="77702" y="49226"/>
                  </a:cubicBezTo>
                  <a:cubicBezTo>
                    <a:pt x="78438" y="48654"/>
                    <a:pt x="79174" y="48082"/>
                    <a:pt x="79950" y="47510"/>
                  </a:cubicBezTo>
                  <a:lnTo>
                    <a:pt x="79950" y="47510"/>
                  </a:lnTo>
                  <a:lnTo>
                    <a:pt x="78561" y="49063"/>
                  </a:lnTo>
                  <a:cubicBezTo>
                    <a:pt x="79787" y="48164"/>
                    <a:pt x="80890" y="47142"/>
                    <a:pt x="81912" y="45997"/>
                  </a:cubicBezTo>
                  <a:lnTo>
                    <a:pt x="82198" y="45752"/>
                  </a:lnTo>
                  <a:lnTo>
                    <a:pt x="82198" y="45752"/>
                  </a:lnTo>
                  <a:cubicBezTo>
                    <a:pt x="82444" y="46447"/>
                    <a:pt x="81749" y="46733"/>
                    <a:pt x="82117" y="47510"/>
                  </a:cubicBezTo>
                  <a:cubicBezTo>
                    <a:pt x="84692" y="43749"/>
                    <a:pt x="86695" y="39825"/>
                    <a:pt x="89024" y="36065"/>
                  </a:cubicBezTo>
                  <a:lnTo>
                    <a:pt x="89065" y="36187"/>
                  </a:lnTo>
                  <a:cubicBezTo>
                    <a:pt x="89065" y="36433"/>
                    <a:pt x="89024" y="36678"/>
                    <a:pt x="88984" y="36964"/>
                  </a:cubicBezTo>
                  <a:cubicBezTo>
                    <a:pt x="89024" y="37741"/>
                    <a:pt x="88943" y="38558"/>
                    <a:pt x="88738" y="39294"/>
                  </a:cubicBezTo>
                  <a:cubicBezTo>
                    <a:pt x="88534" y="39907"/>
                    <a:pt x="88330" y="40520"/>
                    <a:pt x="88207" y="41133"/>
                  </a:cubicBezTo>
                  <a:lnTo>
                    <a:pt x="88616" y="41215"/>
                  </a:lnTo>
                  <a:cubicBezTo>
                    <a:pt x="88738" y="40929"/>
                    <a:pt x="88861" y="40684"/>
                    <a:pt x="88943" y="40397"/>
                  </a:cubicBezTo>
                  <a:lnTo>
                    <a:pt x="88943" y="40397"/>
                  </a:lnTo>
                  <a:cubicBezTo>
                    <a:pt x="88738" y="41297"/>
                    <a:pt x="88493" y="42196"/>
                    <a:pt x="88248" y="43136"/>
                  </a:cubicBezTo>
                  <a:cubicBezTo>
                    <a:pt x="89270" y="41992"/>
                    <a:pt x="89842" y="40479"/>
                    <a:pt x="89801" y="38967"/>
                  </a:cubicBezTo>
                  <a:cubicBezTo>
                    <a:pt x="89597" y="35288"/>
                    <a:pt x="89638" y="31610"/>
                    <a:pt x="89392" y="27972"/>
                  </a:cubicBezTo>
                  <a:cubicBezTo>
                    <a:pt x="89311" y="26623"/>
                    <a:pt x="89065" y="25315"/>
                    <a:pt x="88657" y="24007"/>
                  </a:cubicBezTo>
                  <a:cubicBezTo>
                    <a:pt x="88411" y="23271"/>
                    <a:pt x="88166" y="22576"/>
                    <a:pt x="87880" y="21882"/>
                  </a:cubicBezTo>
                  <a:cubicBezTo>
                    <a:pt x="86981" y="19756"/>
                    <a:pt x="85836" y="17753"/>
                    <a:pt x="84487" y="15873"/>
                  </a:cubicBezTo>
                  <a:cubicBezTo>
                    <a:pt x="80809" y="10559"/>
                    <a:pt x="75740" y="6390"/>
                    <a:pt x="69855" y="3856"/>
                  </a:cubicBezTo>
                  <a:cubicBezTo>
                    <a:pt x="63652" y="1128"/>
                    <a:pt x="57191" y="0"/>
                    <a:pt x="50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</a:t>
              </a:r>
              <a:endParaRPr/>
            </a:p>
          </p:txBody>
        </p:sp>
        <p:sp>
          <p:nvSpPr>
            <p:cNvPr id="1891" name="Google Shape;1891;p42"/>
            <p:cNvSpPr/>
            <p:nvPr/>
          </p:nvSpPr>
          <p:spPr>
            <a:xfrm>
              <a:off x="5817971" y="1708843"/>
              <a:ext cx="636600" cy="559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E02810B5-2667-4843-BE0B-97DD5DDA4DA3}"/>
              </a:ext>
            </a:extLst>
          </p:cNvPr>
          <p:cNvSpPr txBox="1"/>
          <p:nvPr/>
        </p:nvSpPr>
        <p:spPr>
          <a:xfrm>
            <a:off x="693076" y="1223246"/>
            <a:ext cx="7235406" cy="26122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1800" dirty="0">
                <a:latin typeface="Narkisim" panose="020B0604020202020204" pitchFamily="34" charset="-79"/>
                <a:cs typeface="Narkisim" panose="020B0604020202020204" pitchFamily="34" charset="-79"/>
              </a:rPr>
              <a:t>This dataset contains 253,680 instances received from survey responses in US.</a:t>
            </a:r>
          </a:p>
          <a:p>
            <a:pPr algn="just">
              <a:lnSpc>
                <a:spcPct val="150000"/>
              </a:lnSpc>
            </a:pPr>
            <a:r>
              <a:rPr lang="en-GB" sz="1800" b="1" dirty="0">
                <a:latin typeface="Narkisim" panose="020B0604020202020204" pitchFamily="34" charset="-79"/>
                <a:cs typeface="Narkisim" panose="020B0604020202020204" pitchFamily="34" charset="-79"/>
              </a:rPr>
              <a:t>By using different functions </a:t>
            </a:r>
            <a:r>
              <a:rPr lang="en-GB" sz="1800" dirty="0">
                <a:latin typeface="Narkisim" panose="020B0604020202020204" pitchFamily="34" charset="-79"/>
                <a:cs typeface="Narkisim" panose="020B0604020202020204" pitchFamily="34" charset="-79"/>
              </a:rPr>
              <a:t>:</a:t>
            </a:r>
          </a:p>
          <a:p>
            <a:pPr algn="just">
              <a:lnSpc>
                <a:spcPct val="250000"/>
              </a:lnSpc>
            </a:pPr>
            <a:r>
              <a:rPr lang="en-GB" dirty="0">
                <a:latin typeface="Narkisim" panose="020B0604020202020204" pitchFamily="34" charset="-79"/>
                <a:cs typeface="Narkisim" panose="020B0604020202020204" pitchFamily="34" charset="-79"/>
              </a:rPr>
              <a:t>	</a:t>
            </a:r>
            <a:r>
              <a:rPr lang="en-GB" sz="1600" b="1" dirty="0">
                <a:latin typeface="Narkisim" panose="020B0604020202020204" pitchFamily="34" charset="-79"/>
                <a:cs typeface="Narkisim" panose="020B0604020202020204" pitchFamily="34" charset="-79"/>
              </a:rPr>
              <a:t>21</a:t>
            </a:r>
            <a:r>
              <a:rPr lang="en-GB" dirty="0">
                <a:latin typeface="Narkisim" panose="020B0604020202020204" pitchFamily="34" charset="-79"/>
                <a:cs typeface="Narkisim" panose="020B0604020202020204" pitchFamily="34" charset="-79"/>
              </a:rPr>
              <a:t> features with numerical type, in addition to the target .</a:t>
            </a:r>
          </a:p>
          <a:p>
            <a:pPr algn="just">
              <a:lnSpc>
                <a:spcPct val="250000"/>
              </a:lnSpc>
            </a:pPr>
            <a:r>
              <a:rPr lang="en-GB" dirty="0">
                <a:latin typeface="Narkisim" panose="020B0604020202020204" pitchFamily="34" charset="-79"/>
                <a:cs typeface="Narkisim" panose="020B0604020202020204" pitchFamily="34" charset="-79"/>
              </a:rPr>
              <a:t>	The dataset suffers from imbalanced data.</a:t>
            </a:r>
          </a:p>
          <a:p>
            <a:pPr algn="just">
              <a:lnSpc>
                <a:spcPct val="250000"/>
              </a:lnSpc>
            </a:pPr>
            <a:r>
              <a:rPr lang="en-GB" dirty="0">
                <a:latin typeface="Narkisim" panose="020B0604020202020204" pitchFamily="34" charset="-79"/>
                <a:cs typeface="Narkisim" panose="020B0604020202020204" pitchFamily="34" charset="-79"/>
              </a:rPr>
              <a:t>	The dataset is doesn't has null values.</a:t>
            </a:r>
          </a:p>
        </p:txBody>
      </p:sp>
      <p:grpSp>
        <p:nvGrpSpPr>
          <p:cNvPr id="30" name="Google Shape;1889;p42">
            <a:extLst>
              <a:ext uri="{FF2B5EF4-FFF2-40B4-BE49-F238E27FC236}">
                <a16:creationId xmlns:a16="http://schemas.microsoft.com/office/drawing/2014/main" id="{3A061D7E-4B73-4472-A27E-2CB90FC45E1C}"/>
              </a:ext>
            </a:extLst>
          </p:cNvPr>
          <p:cNvGrpSpPr/>
          <p:nvPr/>
        </p:nvGrpSpPr>
        <p:grpSpPr>
          <a:xfrm>
            <a:off x="1218497" y="3483944"/>
            <a:ext cx="350220" cy="263810"/>
            <a:chOff x="5791630" y="1686742"/>
            <a:chExt cx="689313" cy="603775"/>
          </a:xfrm>
        </p:grpSpPr>
        <p:sp>
          <p:nvSpPr>
            <p:cNvPr id="31" name="Google Shape;1890;p42">
              <a:extLst>
                <a:ext uri="{FF2B5EF4-FFF2-40B4-BE49-F238E27FC236}">
                  <a16:creationId xmlns:a16="http://schemas.microsoft.com/office/drawing/2014/main" id="{99AE9A9B-F023-4A62-8234-DE45D9281537}"/>
                </a:ext>
              </a:extLst>
            </p:cNvPr>
            <p:cNvSpPr/>
            <p:nvPr/>
          </p:nvSpPr>
          <p:spPr>
            <a:xfrm>
              <a:off x="5791630" y="1686742"/>
              <a:ext cx="689313" cy="603775"/>
            </a:xfrm>
            <a:custGeom>
              <a:avLst/>
              <a:gdLst/>
              <a:ahLst/>
              <a:cxnLst/>
              <a:rect l="l" t="t" r="r" b="b"/>
              <a:pathLst>
                <a:path w="89842" h="64112" extrusionOk="0">
                  <a:moveTo>
                    <a:pt x="19416" y="8720"/>
                  </a:moveTo>
                  <a:lnTo>
                    <a:pt x="19416" y="8720"/>
                  </a:lnTo>
                  <a:cubicBezTo>
                    <a:pt x="16514" y="10641"/>
                    <a:pt x="13775" y="12848"/>
                    <a:pt x="11241" y="15301"/>
                  </a:cubicBezTo>
                  <a:cubicBezTo>
                    <a:pt x="13571" y="12603"/>
                    <a:pt x="16310" y="10396"/>
                    <a:pt x="19416" y="8720"/>
                  </a:cubicBezTo>
                  <a:close/>
                  <a:moveTo>
                    <a:pt x="56621" y="1552"/>
                  </a:moveTo>
                  <a:cubicBezTo>
                    <a:pt x="56955" y="1552"/>
                    <a:pt x="57294" y="1650"/>
                    <a:pt x="57633" y="1690"/>
                  </a:cubicBezTo>
                  <a:cubicBezTo>
                    <a:pt x="60086" y="2058"/>
                    <a:pt x="62415" y="2712"/>
                    <a:pt x="64786" y="3284"/>
                  </a:cubicBezTo>
                  <a:cubicBezTo>
                    <a:pt x="69568" y="4428"/>
                    <a:pt x="73656" y="6758"/>
                    <a:pt x="77375" y="9783"/>
                  </a:cubicBezTo>
                  <a:cubicBezTo>
                    <a:pt x="80359" y="12194"/>
                    <a:pt x="82648" y="15178"/>
                    <a:pt x="84692" y="18448"/>
                  </a:cubicBezTo>
                  <a:cubicBezTo>
                    <a:pt x="86245" y="20941"/>
                    <a:pt x="87389" y="23639"/>
                    <a:pt x="88084" y="26459"/>
                  </a:cubicBezTo>
                  <a:lnTo>
                    <a:pt x="88084" y="26786"/>
                  </a:lnTo>
                  <a:cubicBezTo>
                    <a:pt x="88084" y="28789"/>
                    <a:pt x="87921" y="30792"/>
                    <a:pt x="87716" y="32795"/>
                  </a:cubicBezTo>
                  <a:cubicBezTo>
                    <a:pt x="87676" y="32999"/>
                    <a:pt x="87676" y="33204"/>
                    <a:pt x="87594" y="33408"/>
                  </a:cubicBezTo>
                  <a:cubicBezTo>
                    <a:pt x="87716" y="33694"/>
                    <a:pt x="87716" y="34062"/>
                    <a:pt x="87512" y="34307"/>
                  </a:cubicBezTo>
                  <a:cubicBezTo>
                    <a:pt x="87267" y="34716"/>
                    <a:pt x="87022" y="35166"/>
                    <a:pt x="86735" y="35697"/>
                  </a:cubicBezTo>
                  <a:lnTo>
                    <a:pt x="86735" y="34062"/>
                  </a:lnTo>
                  <a:cubicBezTo>
                    <a:pt x="88697" y="24171"/>
                    <a:pt x="82239" y="14851"/>
                    <a:pt x="73778" y="9865"/>
                  </a:cubicBezTo>
                  <a:cubicBezTo>
                    <a:pt x="68383" y="6717"/>
                    <a:pt x="62538" y="4510"/>
                    <a:pt x="56407" y="3325"/>
                  </a:cubicBezTo>
                  <a:lnTo>
                    <a:pt x="56407" y="3284"/>
                  </a:lnTo>
                  <a:cubicBezTo>
                    <a:pt x="56284" y="3284"/>
                    <a:pt x="56203" y="3243"/>
                    <a:pt x="56121" y="3243"/>
                  </a:cubicBezTo>
                  <a:cubicBezTo>
                    <a:pt x="55549" y="3120"/>
                    <a:pt x="54976" y="2998"/>
                    <a:pt x="54404" y="2916"/>
                  </a:cubicBezTo>
                  <a:cubicBezTo>
                    <a:pt x="54200" y="2793"/>
                    <a:pt x="53995" y="2712"/>
                    <a:pt x="53750" y="2671"/>
                  </a:cubicBezTo>
                  <a:cubicBezTo>
                    <a:pt x="52360" y="2507"/>
                    <a:pt x="51012" y="2344"/>
                    <a:pt x="49622" y="2139"/>
                  </a:cubicBezTo>
                  <a:cubicBezTo>
                    <a:pt x="50583" y="1984"/>
                    <a:pt x="51528" y="1811"/>
                    <a:pt x="52466" y="1811"/>
                  </a:cubicBezTo>
                  <a:cubicBezTo>
                    <a:pt x="53005" y="1811"/>
                    <a:pt x="53541" y="1868"/>
                    <a:pt x="54077" y="2017"/>
                  </a:cubicBezTo>
                  <a:cubicBezTo>
                    <a:pt x="54380" y="2118"/>
                    <a:pt x="54776" y="2250"/>
                    <a:pt x="55102" y="2250"/>
                  </a:cubicBezTo>
                  <a:cubicBezTo>
                    <a:pt x="55304" y="2250"/>
                    <a:pt x="55480" y="2199"/>
                    <a:pt x="55589" y="2058"/>
                  </a:cubicBezTo>
                  <a:cubicBezTo>
                    <a:pt x="55924" y="1660"/>
                    <a:pt x="56270" y="1552"/>
                    <a:pt x="56621" y="1552"/>
                  </a:cubicBezTo>
                  <a:close/>
                  <a:moveTo>
                    <a:pt x="86531" y="35043"/>
                  </a:moveTo>
                  <a:lnTo>
                    <a:pt x="86531" y="35043"/>
                  </a:lnTo>
                  <a:cubicBezTo>
                    <a:pt x="86490" y="35533"/>
                    <a:pt x="86408" y="35983"/>
                    <a:pt x="86327" y="36474"/>
                  </a:cubicBezTo>
                  <a:lnTo>
                    <a:pt x="85714" y="37495"/>
                  </a:lnTo>
                  <a:cubicBezTo>
                    <a:pt x="85836" y="37250"/>
                    <a:pt x="85918" y="37005"/>
                    <a:pt x="86041" y="36719"/>
                  </a:cubicBezTo>
                  <a:cubicBezTo>
                    <a:pt x="86245" y="36147"/>
                    <a:pt x="86368" y="35615"/>
                    <a:pt x="86531" y="35043"/>
                  </a:cubicBezTo>
                  <a:close/>
                  <a:moveTo>
                    <a:pt x="1668" y="41255"/>
                  </a:moveTo>
                  <a:cubicBezTo>
                    <a:pt x="1671" y="41269"/>
                    <a:pt x="1674" y="41283"/>
                    <a:pt x="1677" y="41297"/>
                  </a:cubicBezTo>
                  <a:lnTo>
                    <a:pt x="1677" y="41256"/>
                  </a:lnTo>
                  <a:cubicBezTo>
                    <a:pt x="1674" y="41256"/>
                    <a:pt x="1671" y="41255"/>
                    <a:pt x="1668" y="41255"/>
                  </a:cubicBezTo>
                  <a:close/>
                  <a:moveTo>
                    <a:pt x="1677" y="41297"/>
                  </a:moveTo>
                  <a:lnTo>
                    <a:pt x="1677" y="42605"/>
                  </a:lnTo>
                  <a:lnTo>
                    <a:pt x="1758" y="42605"/>
                  </a:lnTo>
                  <a:lnTo>
                    <a:pt x="1677" y="41297"/>
                  </a:lnTo>
                  <a:close/>
                  <a:moveTo>
                    <a:pt x="82280" y="44076"/>
                  </a:moveTo>
                  <a:lnTo>
                    <a:pt x="82280" y="44076"/>
                  </a:lnTo>
                  <a:cubicBezTo>
                    <a:pt x="82239" y="44240"/>
                    <a:pt x="82198" y="44403"/>
                    <a:pt x="82158" y="44567"/>
                  </a:cubicBezTo>
                  <a:cubicBezTo>
                    <a:pt x="82035" y="44730"/>
                    <a:pt x="81871" y="44853"/>
                    <a:pt x="81749" y="44975"/>
                  </a:cubicBezTo>
                  <a:lnTo>
                    <a:pt x="81095" y="45507"/>
                  </a:lnTo>
                  <a:cubicBezTo>
                    <a:pt x="81422" y="45098"/>
                    <a:pt x="81749" y="44689"/>
                    <a:pt x="82035" y="44281"/>
                  </a:cubicBezTo>
                  <a:lnTo>
                    <a:pt x="82280" y="44076"/>
                  </a:lnTo>
                  <a:close/>
                  <a:moveTo>
                    <a:pt x="43009" y="3180"/>
                  </a:moveTo>
                  <a:cubicBezTo>
                    <a:pt x="49664" y="3180"/>
                    <a:pt x="56292" y="4208"/>
                    <a:pt x="62661" y="6227"/>
                  </a:cubicBezTo>
                  <a:cubicBezTo>
                    <a:pt x="74351" y="9906"/>
                    <a:pt x="87185" y="18816"/>
                    <a:pt x="85795" y="32631"/>
                  </a:cubicBezTo>
                  <a:cubicBezTo>
                    <a:pt x="85346" y="37005"/>
                    <a:pt x="83220" y="41051"/>
                    <a:pt x="80441" y="44526"/>
                  </a:cubicBezTo>
                  <a:cubicBezTo>
                    <a:pt x="78765" y="46038"/>
                    <a:pt x="76967" y="47428"/>
                    <a:pt x="75086" y="48695"/>
                  </a:cubicBezTo>
                  <a:cubicBezTo>
                    <a:pt x="74473" y="48981"/>
                    <a:pt x="74065" y="49512"/>
                    <a:pt x="73860" y="50125"/>
                  </a:cubicBezTo>
                  <a:cubicBezTo>
                    <a:pt x="75086" y="49676"/>
                    <a:pt x="76231" y="48981"/>
                    <a:pt x="77212" y="48082"/>
                  </a:cubicBezTo>
                  <a:lnTo>
                    <a:pt x="77212" y="48082"/>
                  </a:lnTo>
                  <a:cubicBezTo>
                    <a:pt x="76517" y="48777"/>
                    <a:pt x="75822" y="49390"/>
                    <a:pt x="75168" y="50003"/>
                  </a:cubicBezTo>
                  <a:cubicBezTo>
                    <a:pt x="74596" y="50493"/>
                    <a:pt x="73983" y="50984"/>
                    <a:pt x="73411" y="51433"/>
                  </a:cubicBezTo>
                  <a:cubicBezTo>
                    <a:pt x="72675" y="51924"/>
                    <a:pt x="71980" y="52374"/>
                    <a:pt x="71244" y="52823"/>
                  </a:cubicBezTo>
                  <a:cubicBezTo>
                    <a:pt x="70999" y="52946"/>
                    <a:pt x="70631" y="53068"/>
                    <a:pt x="70631" y="53436"/>
                  </a:cubicBezTo>
                  <a:cubicBezTo>
                    <a:pt x="66871" y="55930"/>
                    <a:pt x="62865" y="57932"/>
                    <a:pt x="58614" y="59445"/>
                  </a:cubicBezTo>
                  <a:lnTo>
                    <a:pt x="58614" y="59486"/>
                  </a:lnTo>
                  <a:cubicBezTo>
                    <a:pt x="53053" y="61522"/>
                    <a:pt x="47116" y="62725"/>
                    <a:pt x="41212" y="62725"/>
                  </a:cubicBezTo>
                  <a:cubicBezTo>
                    <a:pt x="36095" y="62725"/>
                    <a:pt x="31003" y="61821"/>
                    <a:pt x="26201" y="59772"/>
                  </a:cubicBezTo>
                  <a:cubicBezTo>
                    <a:pt x="24893" y="59200"/>
                    <a:pt x="23585" y="58546"/>
                    <a:pt x="22359" y="57810"/>
                  </a:cubicBezTo>
                  <a:cubicBezTo>
                    <a:pt x="20806" y="57278"/>
                    <a:pt x="19293" y="56543"/>
                    <a:pt x="17904" y="55643"/>
                  </a:cubicBezTo>
                  <a:lnTo>
                    <a:pt x="17863" y="55643"/>
                  </a:lnTo>
                  <a:cubicBezTo>
                    <a:pt x="17985" y="55930"/>
                    <a:pt x="18026" y="56297"/>
                    <a:pt x="17945" y="56624"/>
                  </a:cubicBezTo>
                  <a:cubicBezTo>
                    <a:pt x="18435" y="56992"/>
                    <a:pt x="18926" y="57319"/>
                    <a:pt x="19457" y="57646"/>
                  </a:cubicBezTo>
                  <a:cubicBezTo>
                    <a:pt x="18231" y="57238"/>
                    <a:pt x="17086" y="56747"/>
                    <a:pt x="15942" y="56175"/>
                  </a:cubicBezTo>
                  <a:cubicBezTo>
                    <a:pt x="13489" y="54949"/>
                    <a:pt x="11323" y="53273"/>
                    <a:pt x="9484" y="51311"/>
                  </a:cubicBezTo>
                  <a:cubicBezTo>
                    <a:pt x="8380" y="50125"/>
                    <a:pt x="7440" y="48818"/>
                    <a:pt x="6663" y="47428"/>
                  </a:cubicBezTo>
                  <a:cubicBezTo>
                    <a:pt x="6541" y="47019"/>
                    <a:pt x="6377" y="46692"/>
                    <a:pt x="6091" y="46406"/>
                  </a:cubicBezTo>
                  <a:cubicBezTo>
                    <a:pt x="5887" y="45956"/>
                    <a:pt x="5682" y="45466"/>
                    <a:pt x="5478" y="45016"/>
                  </a:cubicBezTo>
                  <a:cubicBezTo>
                    <a:pt x="5274" y="43381"/>
                    <a:pt x="4701" y="41746"/>
                    <a:pt x="5233" y="40152"/>
                  </a:cubicBezTo>
                  <a:cubicBezTo>
                    <a:pt x="5151" y="39825"/>
                    <a:pt x="5069" y="39457"/>
                    <a:pt x="4988" y="39130"/>
                  </a:cubicBezTo>
                  <a:cubicBezTo>
                    <a:pt x="4988" y="39090"/>
                    <a:pt x="4988" y="39049"/>
                    <a:pt x="4988" y="39008"/>
                  </a:cubicBezTo>
                  <a:cubicBezTo>
                    <a:pt x="4783" y="37986"/>
                    <a:pt x="4742" y="36923"/>
                    <a:pt x="4783" y="35860"/>
                  </a:cubicBezTo>
                  <a:lnTo>
                    <a:pt x="4783" y="35615"/>
                  </a:lnTo>
                  <a:cubicBezTo>
                    <a:pt x="4824" y="35288"/>
                    <a:pt x="4865" y="35002"/>
                    <a:pt x="4906" y="34675"/>
                  </a:cubicBezTo>
                  <a:lnTo>
                    <a:pt x="4906" y="34553"/>
                  </a:lnTo>
                  <a:cubicBezTo>
                    <a:pt x="4947" y="34185"/>
                    <a:pt x="5028" y="33817"/>
                    <a:pt x="5110" y="33490"/>
                  </a:cubicBezTo>
                  <a:cubicBezTo>
                    <a:pt x="5274" y="32754"/>
                    <a:pt x="5519" y="32018"/>
                    <a:pt x="5764" y="31323"/>
                  </a:cubicBezTo>
                  <a:cubicBezTo>
                    <a:pt x="6050" y="29525"/>
                    <a:pt x="6541" y="27727"/>
                    <a:pt x="7276" y="26051"/>
                  </a:cubicBezTo>
                  <a:cubicBezTo>
                    <a:pt x="8012" y="24334"/>
                    <a:pt x="8952" y="22658"/>
                    <a:pt x="10097" y="21146"/>
                  </a:cubicBezTo>
                  <a:lnTo>
                    <a:pt x="10179" y="21023"/>
                  </a:lnTo>
                  <a:cubicBezTo>
                    <a:pt x="10342" y="20778"/>
                    <a:pt x="10546" y="20533"/>
                    <a:pt x="10751" y="20287"/>
                  </a:cubicBezTo>
                  <a:lnTo>
                    <a:pt x="10914" y="20042"/>
                  </a:lnTo>
                  <a:cubicBezTo>
                    <a:pt x="11119" y="19838"/>
                    <a:pt x="11282" y="19634"/>
                    <a:pt x="11446" y="19388"/>
                  </a:cubicBezTo>
                  <a:cubicBezTo>
                    <a:pt x="11527" y="19307"/>
                    <a:pt x="11609" y="19266"/>
                    <a:pt x="11650" y="19184"/>
                  </a:cubicBezTo>
                  <a:cubicBezTo>
                    <a:pt x="11895" y="18898"/>
                    <a:pt x="12181" y="18612"/>
                    <a:pt x="12386" y="18366"/>
                  </a:cubicBezTo>
                  <a:cubicBezTo>
                    <a:pt x="14470" y="16077"/>
                    <a:pt x="16882" y="14156"/>
                    <a:pt x="19539" y="12644"/>
                  </a:cubicBezTo>
                  <a:cubicBezTo>
                    <a:pt x="22155" y="10478"/>
                    <a:pt x="25016" y="8598"/>
                    <a:pt x="28040" y="6963"/>
                  </a:cubicBezTo>
                  <a:cubicBezTo>
                    <a:pt x="30779" y="5450"/>
                    <a:pt x="33681" y="4306"/>
                    <a:pt x="36706" y="3488"/>
                  </a:cubicBezTo>
                  <a:cubicBezTo>
                    <a:pt x="38805" y="3282"/>
                    <a:pt x="40908" y="3180"/>
                    <a:pt x="43009" y="3180"/>
                  </a:cubicBezTo>
                  <a:close/>
                  <a:moveTo>
                    <a:pt x="50575" y="0"/>
                  </a:moveTo>
                  <a:cubicBezTo>
                    <a:pt x="48864" y="0"/>
                    <a:pt x="47142" y="76"/>
                    <a:pt x="45412" y="218"/>
                  </a:cubicBezTo>
                  <a:cubicBezTo>
                    <a:pt x="43736" y="259"/>
                    <a:pt x="42060" y="504"/>
                    <a:pt x="40384" y="913"/>
                  </a:cubicBezTo>
                  <a:lnTo>
                    <a:pt x="39485" y="995"/>
                  </a:lnTo>
                  <a:cubicBezTo>
                    <a:pt x="38463" y="1077"/>
                    <a:pt x="37482" y="1322"/>
                    <a:pt x="36542" y="1731"/>
                  </a:cubicBezTo>
                  <a:cubicBezTo>
                    <a:pt x="36174" y="1731"/>
                    <a:pt x="35806" y="1853"/>
                    <a:pt x="35520" y="2058"/>
                  </a:cubicBezTo>
                  <a:lnTo>
                    <a:pt x="34866" y="2058"/>
                  </a:lnTo>
                  <a:cubicBezTo>
                    <a:pt x="34172" y="2180"/>
                    <a:pt x="33477" y="2385"/>
                    <a:pt x="32823" y="2630"/>
                  </a:cubicBezTo>
                  <a:lnTo>
                    <a:pt x="32659" y="2712"/>
                  </a:lnTo>
                  <a:cubicBezTo>
                    <a:pt x="32496" y="2753"/>
                    <a:pt x="32332" y="2793"/>
                    <a:pt x="32169" y="2834"/>
                  </a:cubicBezTo>
                  <a:cubicBezTo>
                    <a:pt x="32290" y="2899"/>
                    <a:pt x="32404" y="2922"/>
                    <a:pt x="32514" y="2922"/>
                  </a:cubicBezTo>
                  <a:cubicBezTo>
                    <a:pt x="32793" y="2922"/>
                    <a:pt x="33042" y="2772"/>
                    <a:pt x="33285" y="2772"/>
                  </a:cubicBezTo>
                  <a:cubicBezTo>
                    <a:pt x="33431" y="2772"/>
                    <a:pt x="33574" y="2826"/>
                    <a:pt x="33722" y="2998"/>
                  </a:cubicBezTo>
                  <a:cubicBezTo>
                    <a:pt x="32986" y="3120"/>
                    <a:pt x="32250" y="3243"/>
                    <a:pt x="31515" y="3407"/>
                  </a:cubicBezTo>
                  <a:cubicBezTo>
                    <a:pt x="31405" y="3385"/>
                    <a:pt x="31293" y="3374"/>
                    <a:pt x="31179" y="3374"/>
                  </a:cubicBezTo>
                  <a:cubicBezTo>
                    <a:pt x="30868" y="3374"/>
                    <a:pt x="30547" y="3450"/>
                    <a:pt x="30248" y="3570"/>
                  </a:cubicBezTo>
                  <a:cubicBezTo>
                    <a:pt x="30207" y="3568"/>
                    <a:pt x="30168" y="3567"/>
                    <a:pt x="30128" y="3567"/>
                  </a:cubicBezTo>
                  <a:cubicBezTo>
                    <a:pt x="29324" y="3567"/>
                    <a:pt x="28656" y="3951"/>
                    <a:pt x="27877" y="4224"/>
                  </a:cubicBezTo>
                  <a:lnTo>
                    <a:pt x="27305" y="4469"/>
                  </a:lnTo>
                  <a:cubicBezTo>
                    <a:pt x="26692" y="4674"/>
                    <a:pt x="26038" y="4837"/>
                    <a:pt x="25425" y="5082"/>
                  </a:cubicBezTo>
                  <a:cubicBezTo>
                    <a:pt x="18272" y="7494"/>
                    <a:pt x="12018" y="11704"/>
                    <a:pt x="8094" y="18244"/>
                  </a:cubicBezTo>
                  <a:cubicBezTo>
                    <a:pt x="7890" y="18612"/>
                    <a:pt x="7644" y="18980"/>
                    <a:pt x="7481" y="19347"/>
                  </a:cubicBezTo>
                  <a:cubicBezTo>
                    <a:pt x="6336" y="20696"/>
                    <a:pt x="5233" y="22127"/>
                    <a:pt x="4211" y="23598"/>
                  </a:cubicBezTo>
                  <a:cubicBezTo>
                    <a:pt x="4047" y="23803"/>
                    <a:pt x="3761" y="24211"/>
                    <a:pt x="3884" y="24252"/>
                  </a:cubicBezTo>
                  <a:cubicBezTo>
                    <a:pt x="5560" y="24498"/>
                    <a:pt x="4129" y="25315"/>
                    <a:pt x="4047" y="25560"/>
                  </a:cubicBezTo>
                  <a:cubicBezTo>
                    <a:pt x="3843" y="25969"/>
                    <a:pt x="3680" y="26419"/>
                    <a:pt x="3516" y="26827"/>
                  </a:cubicBezTo>
                  <a:cubicBezTo>
                    <a:pt x="3475" y="26950"/>
                    <a:pt x="3393" y="27073"/>
                    <a:pt x="3353" y="27195"/>
                  </a:cubicBezTo>
                  <a:cubicBezTo>
                    <a:pt x="3230" y="27481"/>
                    <a:pt x="3107" y="27808"/>
                    <a:pt x="3026" y="28094"/>
                  </a:cubicBezTo>
                  <a:lnTo>
                    <a:pt x="2862" y="28503"/>
                  </a:lnTo>
                  <a:cubicBezTo>
                    <a:pt x="2739" y="28830"/>
                    <a:pt x="2658" y="29116"/>
                    <a:pt x="2535" y="29443"/>
                  </a:cubicBezTo>
                  <a:lnTo>
                    <a:pt x="2412" y="29811"/>
                  </a:lnTo>
                  <a:cubicBezTo>
                    <a:pt x="2290" y="30220"/>
                    <a:pt x="2126" y="30669"/>
                    <a:pt x="2004" y="31119"/>
                  </a:cubicBezTo>
                  <a:cubicBezTo>
                    <a:pt x="1677" y="32223"/>
                    <a:pt x="1431" y="33367"/>
                    <a:pt x="1186" y="34512"/>
                  </a:cubicBezTo>
                  <a:cubicBezTo>
                    <a:pt x="737" y="36801"/>
                    <a:pt x="1" y="39090"/>
                    <a:pt x="491" y="41665"/>
                  </a:cubicBezTo>
                  <a:cubicBezTo>
                    <a:pt x="543" y="41067"/>
                    <a:pt x="680" y="40890"/>
                    <a:pt x="855" y="40890"/>
                  </a:cubicBezTo>
                  <a:cubicBezTo>
                    <a:pt x="1095" y="40890"/>
                    <a:pt x="1408" y="41224"/>
                    <a:pt x="1668" y="41255"/>
                  </a:cubicBezTo>
                  <a:lnTo>
                    <a:pt x="1668" y="41255"/>
                  </a:lnTo>
                  <a:cubicBezTo>
                    <a:pt x="1226" y="39225"/>
                    <a:pt x="1150" y="37196"/>
                    <a:pt x="1881" y="35206"/>
                  </a:cubicBezTo>
                  <a:lnTo>
                    <a:pt x="1840" y="35206"/>
                  </a:lnTo>
                  <a:cubicBezTo>
                    <a:pt x="1922" y="34961"/>
                    <a:pt x="2004" y="34757"/>
                    <a:pt x="2126" y="34512"/>
                  </a:cubicBezTo>
                  <a:cubicBezTo>
                    <a:pt x="2331" y="35656"/>
                    <a:pt x="2412" y="36801"/>
                    <a:pt x="2331" y="37945"/>
                  </a:cubicBezTo>
                  <a:cubicBezTo>
                    <a:pt x="2249" y="39212"/>
                    <a:pt x="2535" y="40438"/>
                    <a:pt x="3230" y="41501"/>
                  </a:cubicBezTo>
                  <a:cubicBezTo>
                    <a:pt x="3843" y="44975"/>
                    <a:pt x="5601" y="48327"/>
                    <a:pt x="7603" y="51025"/>
                  </a:cubicBezTo>
                  <a:cubicBezTo>
                    <a:pt x="11200" y="55766"/>
                    <a:pt x="17536" y="59322"/>
                    <a:pt x="23422" y="60221"/>
                  </a:cubicBezTo>
                  <a:cubicBezTo>
                    <a:pt x="23446" y="60233"/>
                    <a:pt x="23470" y="60238"/>
                    <a:pt x="23494" y="60238"/>
                  </a:cubicBezTo>
                  <a:cubicBezTo>
                    <a:pt x="23551" y="60238"/>
                    <a:pt x="23609" y="60209"/>
                    <a:pt x="23667" y="60180"/>
                  </a:cubicBezTo>
                  <a:cubicBezTo>
                    <a:pt x="24689" y="60671"/>
                    <a:pt x="25711" y="61161"/>
                    <a:pt x="26732" y="61570"/>
                  </a:cubicBezTo>
                  <a:cubicBezTo>
                    <a:pt x="31145" y="63348"/>
                    <a:pt x="35815" y="64112"/>
                    <a:pt x="40520" y="64112"/>
                  </a:cubicBezTo>
                  <a:cubicBezTo>
                    <a:pt x="47497" y="64112"/>
                    <a:pt x="54548" y="62433"/>
                    <a:pt x="60944" y="59894"/>
                  </a:cubicBezTo>
                  <a:cubicBezTo>
                    <a:pt x="67157" y="57442"/>
                    <a:pt x="72838" y="53845"/>
                    <a:pt x="77702" y="49226"/>
                  </a:cubicBezTo>
                  <a:cubicBezTo>
                    <a:pt x="78438" y="48654"/>
                    <a:pt x="79174" y="48082"/>
                    <a:pt x="79950" y="47510"/>
                  </a:cubicBezTo>
                  <a:lnTo>
                    <a:pt x="79950" y="47510"/>
                  </a:lnTo>
                  <a:lnTo>
                    <a:pt x="78561" y="49063"/>
                  </a:lnTo>
                  <a:cubicBezTo>
                    <a:pt x="79787" y="48164"/>
                    <a:pt x="80890" y="47142"/>
                    <a:pt x="81912" y="45997"/>
                  </a:cubicBezTo>
                  <a:lnTo>
                    <a:pt x="82198" y="45752"/>
                  </a:lnTo>
                  <a:lnTo>
                    <a:pt x="82198" y="45752"/>
                  </a:lnTo>
                  <a:cubicBezTo>
                    <a:pt x="82444" y="46447"/>
                    <a:pt x="81749" y="46733"/>
                    <a:pt x="82117" y="47510"/>
                  </a:cubicBezTo>
                  <a:cubicBezTo>
                    <a:pt x="84692" y="43749"/>
                    <a:pt x="86695" y="39825"/>
                    <a:pt x="89024" y="36065"/>
                  </a:cubicBezTo>
                  <a:lnTo>
                    <a:pt x="89065" y="36187"/>
                  </a:lnTo>
                  <a:cubicBezTo>
                    <a:pt x="89065" y="36433"/>
                    <a:pt x="89024" y="36678"/>
                    <a:pt x="88984" y="36964"/>
                  </a:cubicBezTo>
                  <a:cubicBezTo>
                    <a:pt x="89024" y="37741"/>
                    <a:pt x="88943" y="38558"/>
                    <a:pt x="88738" y="39294"/>
                  </a:cubicBezTo>
                  <a:cubicBezTo>
                    <a:pt x="88534" y="39907"/>
                    <a:pt x="88330" y="40520"/>
                    <a:pt x="88207" y="41133"/>
                  </a:cubicBezTo>
                  <a:lnTo>
                    <a:pt x="88616" y="41215"/>
                  </a:lnTo>
                  <a:cubicBezTo>
                    <a:pt x="88738" y="40929"/>
                    <a:pt x="88861" y="40684"/>
                    <a:pt x="88943" y="40397"/>
                  </a:cubicBezTo>
                  <a:lnTo>
                    <a:pt x="88943" y="40397"/>
                  </a:lnTo>
                  <a:cubicBezTo>
                    <a:pt x="88738" y="41297"/>
                    <a:pt x="88493" y="42196"/>
                    <a:pt x="88248" y="43136"/>
                  </a:cubicBezTo>
                  <a:cubicBezTo>
                    <a:pt x="89270" y="41992"/>
                    <a:pt x="89842" y="40479"/>
                    <a:pt x="89801" y="38967"/>
                  </a:cubicBezTo>
                  <a:cubicBezTo>
                    <a:pt x="89597" y="35288"/>
                    <a:pt x="89638" y="31610"/>
                    <a:pt x="89392" y="27972"/>
                  </a:cubicBezTo>
                  <a:cubicBezTo>
                    <a:pt x="89311" y="26623"/>
                    <a:pt x="89065" y="25315"/>
                    <a:pt x="88657" y="24007"/>
                  </a:cubicBezTo>
                  <a:cubicBezTo>
                    <a:pt x="88411" y="23271"/>
                    <a:pt x="88166" y="22576"/>
                    <a:pt x="87880" y="21882"/>
                  </a:cubicBezTo>
                  <a:cubicBezTo>
                    <a:pt x="86981" y="19756"/>
                    <a:pt x="85836" y="17753"/>
                    <a:pt x="84487" y="15873"/>
                  </a:cubicBezTo>
                  <a:cubicBezTo>
                    <a:pt x="80809" y="10559"/>
                    <a:pt x="75740" y="6390"/>
                    <a:pt x="69855" y="3856"/>
                  </a:cubicBezTo>
                  <a:cubicBezTo>
                    <a:pt x="63652" y="1128"/>
                    <a:pt x="57191" y="0"/>
                    <a:pt x="50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</a:t>
              </a:r>
              <a:endParaRPr/>
            </a:p>
          </p:txBody>
        </p:sp>
        <p:sp>
          <p:nvSpPr>
            <p:cNvPr id="32" name="Google Shape;1891;p42">
              <a:extLst>
                <a:ext uri="{FF2B5EF4-FFF2-40B4-BE49-F238E27FC236}">
                  <a16:creationId xmlns:a16="http://schemas.microsoft.com/office/drawing/2014/main" id="{24A3EECA-BF0F-4EB1-B499-6E3ED92F16EA}"/>
                </a:ext>
              </a:extLst>
            </p:cNvPr>
            <p:cNvSpPr/>
            <p:nvPr/>
          </p:nvSpPr>
          <p:spPr>
            <a:xfrm>
              <a:off x="5817971" y="1708843"/>
              <a:ext cx="636600" cy="559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1889;p42">
            <a:extLst>
              <a:ext uri="{FF2B5EF4-FFF2-40B4-BE49-F238E27FC236}">
                <a16:creationId xmlns:a16="http://schemas.microsoft.com/office/drawing/2014/main" id="{5053906E-35F3-4CFD-BB27-7BF503A57CC6}"/>
              </a:ext>
            </a:extLst>
          </p:cNvPr>
          <p:cNvGrpSpPr/>
          <p:nvPr/>
        </p:nvGrpSpPr>
        <p:grpSpPr>
          <a:xfrm>
            <a:off x="1218497" y="2928958"/>
            <a:ext cx="350220" cy="263810"/>
            <a:chOff x="5791630" y="1686742"/>
            <a:chExt cx="689313" cy="603775"/>
          </a:xfrm>
        </p:grpSpPr>
        <p:sp>
          <p:nvSpPr>
            <p:cNvPr id="34" name="Google Shape;1890;p42">
              <a:extLst>
                <a:ext uri="{FF2B5EF4-FFF2-40B4-BE49-F238E27FC236}">
                  <a16:creationId xmlns:a16="http://schemas.microsoft.com/office/drawing/2014/main" id="{3A5DC405-C8F7-4A69-95CF-4FC091D750F5}"/>
                </a:ext>
              </a:extLst>
            </p:cNvPr>
            <p:cNvSpPr/>
            <p:nvPr/>
          </p:nvSpPr>
          <p:spPr>
            <a:xfrm>
              <a:off x="5791630" y="1686742"/>
              <a:ext cx="689313" cy="603775"/>
            </a:xfrm>
            <a:custGeom>
              <a:avLst/>
              <a:gdLst/>
              <a:ahLst/>
              <a:cxnLst/>
              <a:rect l="l" t="t" r="r" b="b"/>
              <a:pathLst>
                <a:path w="89842" h="64112" extrusionOk="0">
                  <a:moveTo>
                    <a:pt x="19416" y="8720"/>
                  </a:moveTo>
                  <a:lnTo>
                    <a:pt x="19416" y="8720"/>
                  </a:lnTo>
                  <a:cubicBezTo>
                    <a:pt x="16514" y="10641"/>
                    <a:pt x="13775" y="12848"/>
                    <a:pt x="11241" y="15301"/>
                  </a:cubicBezTo>
                  <a:cubicBezTo>
                    <a:pt x="13571" y="12603"/>
                    <a:pt x="16310" y="10396"/>
                    <a:pt x="19416" y="8720"/>
                  </a:cubicBezTo>
                  <a:close/>
                  <a:moveTo>
                    <a:pt x="56621" y="1552"/>
                  </a:moveTo>
                  <a:cubicBezTo>
                    <a:pt x="56955" y="1552"/>
                    <a:pt x="57294" y="1650"/>
                    <a:pt x="57633" y="1690"/>
                  </a:cubicBezTo>
                  <a:cubicBezTo>
                    <a:pt x="60086" y="2058"/>
                    <a:pt x="62415" y="2712"/>
                    <a:pt x="64786" y="3284"/>
                  </a:cubicBezTo>
                  <a:cubicBezTo>
                    <a:pt x="69568" y="4428"/>
                    <a:pt x="73656" y="6758"/>
                    <a:pt x="77375" y="9783"/>
                  </a:cubicBezTo>
                  <a:cubicBezTo>
                    <a:pt x="80359" y="12194"/>
                    <a:pt x="82648" y="15178"/>
                    <a:pt x="84692" y="18448"/>
                  </a:cubicBezTo>
                  <a:cubicBezTo>
                    <a:pt x="86245" y="20941"/>
                    <a:pt x="87389" y="23639"/>
                    <a:pt x="88084" y="26459"/>
                  </a:cubicBezTo>
                  <a:lnTo>
                    <a:pt x="88084" y="26786"/>
                  </a:lnTo>
                  <a:cubicBezTo>
                    <a:pt x="88084" y="28789"/>
                    <a:pt x="87921" y="30792"/>
                    <a:pt x="87716" y="32795"/>
                  </a:cubicBezTo>
                  <a:cubicBezTo>
                    <a:pt x="87676" y="32999"/>
                    <a:pt x="87676" y="33204"/>
                    <a:pt x="87594" y="33408"/>
                  </a:cubicBezTo>
                  <a:cubicBezTo>
                    <a:pt x="87716" y="33694"/>
                    <a:pt x="87716" y="34062"/>
                    <a:pt x="87512" y="34307"/>
                  </a:cubicBezTo>
                  <a:cubicBezTo>
                    <a:pt x="87267" y="34716"/>
                    <a:pt x="87022" y="35166"/>
                    <a:pt x="86735" y="35697"/>
                  </a:cubicBezTo>
                  <a:lnTo>
                    <a:pt x="86735" y="34062"/>
                  </a:lnTo>
                  <a:cubicBezTo>
                    <a:pt x="88697" y="24171"/>
                    <a:pt x="82239" y="14851"/>
                    <a:pt x="73778" y="9865"/>
                  </a:cubicBezTo>
                  <a:cubicBezTo>
                    <a:pt x="68383" y="6717"/>
                    <a:pt x="62538" y="4510"/>
                    <a:pt x="56407" y="3325"/>
                  </a:cubicBezTo>
                  <a:lnTo>
                    <a:pt x="56407" y="3284"/>
                  </a:lnTo>
                  <a:cubicBezTo>
                    <a:pt x="56284" y="3284"/>
                    <a:pt x="56203" y="3243"/>
                    <a:pt x="56121" y="3243"/>
                  </a:cubicBezTo>
                  <a:cubicBezTo>
                    <a:pt x="55549" y="3120"/>
                    <a:pt x="54976" y="2998"/>
                    <a:pt x="54404" y="2916"/>
                  </a:cubicBezTo>
                  <a:cubicBezTo>
                    <a:pt x="54200" y="2793"/>
                    <a:pt x="53995" y="2712"/>
                    <a:pt x="53750" y="2671"/>
                  </a:cubicBezTo>
                  <a:cubicBezTo>
                    <a:pt x="52360" y="2507"/>
                    <a:pt x="51012" y="2344"/>
                    <a:pt x="49622" y="2139"/>
                  </a:cubicBezTo>
                  <a:cubicBezTo>
                    <a:pt x="50583" y="1984"/>
                    <a:pt x="51528" y="1811"/>
                    <a:pt x="52466" y="1811"/>
                  </a:cubicBezTo>
                  <a:cubicBezTo>
                    <a:pt x="53005" y="1811"/>
                    <a:pt x="53541" y="1868"/>
                    <a:pt x="54077" y="2017"/>
                  </a:cubicBezTo>
                  <a:cubicBezTo>
                    <a:pt x="54380" y="2118"/>
                    <a:pt x="54776" y="2250"/>
                    <a:pt x="55102" y="2250"/>
                  </a:cubicBezTo>
                  <a:cubicBezTo>
                    <a:pt x="55304" y="2250"/>
                    <a:pt x="55480" y="2199"/>
                    <a:pt x="55589" y="2058"/>
                  </a:cubicBezTo>
                  <a:cubicBezTo>
                    <a:pt x="55924" y="1660"/>
                    <a:pt x="56270" y="1552"/>
                    <a:pt x="56621" y="1552"/>
                  </a:cubicBezTo>
                  <a:close/>
                  <a:moveTo>
                    <a:pt x="86531" y="35043"/>
                  </a:moveTo>
                  <a:lnTo>
                    <a:pt x="86531" y="35043"/>
                  </a:lnTo>
                  <a:cubicBezTo>
                    <a:pt x="86490" y="35533"/>
                    <a:pt x="86408" y="35983"/>
                    <a:pt x="86327" y="36474"/>
                  </a:cubicBezTo>
                  <a:lnTo>
                    <a:pt x="85714" y="37495"/>
                  </a:lnTo>
                  <a:cubicBezTo>
                    <a:pt x="85836" y="37250"/>
                    <a:pt x="85918" y="37005"/>
                    <a:pt x="86041" y="36719"/>
                  </a:cubicBezTo>
                  <a:cubicBezTo>
                    <a:pt x="86245" y="36147"/>
                    <a:pt x="86368" y="35615"/>
                    <a:pt x="86531" y="35043"/>
                  </a:cubicBezTo>
                  <a:close/>
                  <a:moveTo>
                    <a:pt x="1668" y="41255"/>
                  </a:moveTo>
                  <a:cubicBezTo>
                    <a:pt x="1671" y="41269"/>
                    <a:pt x="1674" y="41283"/>
                    <a:pt x="1677" y="41297"/>
                  </a:cubicBezTo>
                  <a:lnTo>
                    <a:pt x="1677" y="41256"/>
                  </a:lnTo>
                  <a:cubicBezTo>
                    <a:pt x="1674" y="41256"/>
                    <a:pt x="1671" y="41255"/>
                    <a:pt x="1668" y="41255"/>
                  </a:cubicBezTo>
                  <a:close/>
                  <a:moveTo>
                    <a:pt x="1677" y="41297"/>
                  </a:moveTo>
                  <a:lnTo>
                    <a:pt x="1677" y="42605"/>
                  </a:lnTo>
                  <a:lnTo>
                    <a:pt x="1758" y="42605"/>
                  </a:lnTo>
                  <a:lnTo>
                    <a:pt x="1677" y="41297"/>
                  </a:lnTo>
                  <a:close/>
                  <a:moveTo>
                    <a:pt x="82280" y="44076"/>
                  </a:moveTo>
                  <a:lnTo>
                    <a:pt x="82280" y="44076"/>
                  </a:lnTo>
                  <a:cubicBezTo>
                    <a:pt x="82239" y="44240"/>
                    <a:pt x="82198" y="44403"/>
                    <a:pt x="82158" y="44567"/>
                  </a:cubicBezTo>
                  <a:cubicBezTo>
                    <a:pt x="82035" y="44730"/>
                    <a:pt x="81871" y="44853"/>
                    <a:pt x="81749" y="44975"/>
                  </a:cubicBezTo>
                  <a:lnTo>
                    <a:pt x="81095" y="45507"/>
                  </a:lnTo>
                  <a:cubicBezTo>
                    <a:pt x="81422" y="45098"/>
                    <a:pt x="81749" y="44689"/>
                    <a:pt x="82035" y="44281"/>
                  </a:cubicBezTo>
                  <a:lnTo>
                    <a:pt x="82280" y="44076"/>
                  </a:lnTo>
                  <a:close/>
                  <a:moveTo>
                    <a:pt x="43009" y="3180"/>
                  </a:moveTo>
                  <a:cubicBezTo>
                    <a:pt x="49664" y="3180"/>
                    <a:pt x="56292" y="4208"/>
                    <a:pt x="62661" y="6227"/>
                  </a:cubicBezTo>
                  <a:cubicBezTo>
                    <a:pt x="74351" y="9906"/>
                    <a:pt x="87185" y="18816"/>
                    <a:pt x="85795" y="32631"/>
                  </a:cubicBezTo>
                  <a:cubicBezTo>
                    <a:pt x="85346" y="37005"/>
                    <a:pt x="83220" y="41051"/>
                    <a:pt x="80441" y="44526"/>
                  </a:cubicBezTo>
                  <a:cubicBezTo>
                    <a:pt x="78765" y="46038"/>
                    <a:pt x="76967" y="47428"/>
                    <a:pt x="75086" y="48695"/>
                  </a:cubicBezTo>
                  <a:cubicBezTo>
                    <a:pt x="74473" y="48981"/>
                    <a:pt x="74065" y="49512"/>
                    <a:pt x="73860" y="50125"/>
                  </a:cubicBezTo>
                  <a:cubicBezTo>
                    <a:pt x="75086" y="49676"/>
                    <a:pt x="76231" y="48981"/>
                    <a:pt x="77212" y="48082"/>
                  </a:cubicBezTo>
                  <a:lnTo>
                    <a:pt x="77212" y="48082"/>
                  </a:lnTo>
                  <a:cubicBezTo>
                    <a:pt x="76517" y="48777"/>
                    <a:pt x="75822" y="49390"/>
                    <a:pt x="75168" y="50003"/>
                  </a:cubicBezTo>
                  <a:cubicBezTo>
                    <a:pt x="74596" y="50493"/>
                    <a:pt x="73983" y="50984"/>
                    <a:pt x="73411" y="51433"/>
                  </a:cubicBezTo>
                  <a:cubicBezTo>
                    <a:pt x="72675" y="51924"/>
                    <a:pt x="71980" y="52374"/>
                    <a:pt x="71244" y="52823"/>
                  </a:cubicBezTo>
                  <a:cubicBezTo>
                    <a:pt x="70999" y="52946"/>
                    <a:pt x="70631" y="53068"/>
                    <a:pt x="70631" y="53436"/>
                  </a:cubicBezTo>
                  <a:cubicBezTo>
                    <a:pt x="66871" y="55930"/>
                    <a:pt x="62865" y="57932"/>
                    <a:pt x="58614" y="59445"/>
                  </a:cubicBezTo>
                  <a:lnTo>
                    <a:pt x="58614" y="59486"/>
                  </a:lnTo>
                  <a:cubicBezTo>
                    <a:pt x="53053" y="61522"/>
                    <a:pt x="47116" y="62725"/>
                    <a:pt x="41212" y="62725"/>
                  </a:cubicBezTo>
                  <a:cubicBezTo>
                    <a:pt x="36095" y="62725"/>
                    <a:pt x="31003" y="61821"/>
                    <a:pt x="26201" y="59772"/>
                  </a:cubicBezTo>
                  <a:cubicBezTo>
                    <a:pt x="24893" y="59200"/>
                    <a:pt x="23585" y="58546"/>
                    <a:pt x="22359" y="57810"/>
                  </a:cubicBezTo>
                  <a:cubicBezTo>
                    <a:pt x="20806" y="57278"/>
                    <a:pt x="19293" y="56543"/>
                    <a:pt x="17904" y="55643"/>
                  </a:cubicBezTo>
                  <a:lnTo>
                    <a:pt x="17863" y="55643"/>
                  </a:lnTo>
                  <a:cubicBezTo>
                    <a:pt x="17985" y="55930"/>
                    <a:pt x="18026" y="56297"/>
                    <a:pt x="17945" y="56624"/>
                  </a:cubicBezTo>
                  <a:cubicBezTo>
                    <a:pt x="18435" y="56992"/>
                    <a:pt x="18926" y="57319"/>
                    <a:pt x="19457" y="57646"/>
                  </a:cubicBezTo>
                  <a:cubicBezTo>
                    <a:pt x="18231" y="57238"/>
                    <a:pt x="17086" y="56747"/>
                    <a:pt x="15942" y="56175"/>
                  </a:cubicBezTo>
                  <a:cubicBezTo>
                    <a:pt x="13489" y="54949"/>
                    <a:pt x="11323" y="53273"/>
                    <a:pt x="9484" y="51311"/>
                  </a:cubicBezTo>
                  <a:cubicBezTo>
                    <a:pt x="8380" y="50125"/>
                    <a:pt x="7440" y="48818"/>
                    <a:pt x="6663" y="47428"/>
                  </a:cubicBezTo>
                  <a:cubicBezTo>
                    <a:pt x="6541" y="47019"/>
                    <a:pt x="6377" y="46692"/>
                    <a:pt x="6091" y="46406"/>
                  </a:cubicBezTo>
                  <a:cubicBezTo>
                    <a:pt x="5887" y="45956"/>
                    <a:pt x="5682" y="45466"/>
                    <a:pt x="5478" y="45016"/>
                  </a:cubicBezTo>
                  <a:cubicBezTo>
                    <a:pt x="5274" y="43381"/>
                    <a:pt x="4701" y="41746"/>
                    <a:pt x="5233" y="40152"/>
                  </a:cubicBezTo>
                  <a:cubicBezTo>
                    <a:pt x="5151" y="39825"/>
                    <a:pt x="5069" y="39457"/>
                    <a:pt x="4988" y="39130"/>
                  </a:cubicBezTo>
                  <a:cubicBezTo>
                    <a:pt x="4988" y="39090"/>
                    <a:pt x="4988" y="39049"/>
                    <a:pt x="4988" y="39008"/>
                  </a:cubicBezTo>
                  <a:cubicBezTo>
                    <a:pt x="4783" y="37986"/>
                    <a:pt x="4742" y="36923"/>
                    <a:pt x="4783" y="35860"/>
                  </a:cubicBezTo>
                  <a:lnTo>
                    <a:pt x="4783" y="35615"/>
                  </a:lnTo>
                  <a:cubicBezTo>
                    <a:pt x="4824" y="35288"/>
                    <a:pt x="4865" y="35002"/>
                    <a:pt x="4906" y="34675"/>
                  </a:cubicBezTo>
                  <a:lnTo>
                    <a:pt x="4906" y="34553"/>
                  </a:lnTo>
                  <a:cubicBezTo>
                    <a:pt x="4947" y="34185"/>
                    <a:pt x="5028" y="33817"/>
                    <a:pt x="5110" y="33490"/>
                  </a:cubicBezTo>
                  <a:cubicBezTo>
                    <a:pt x="5274" y="32754"/>
                    <a:pt x="5519" y="32018"/>
                    <a:pt x="5764" y="31323"/>
                  </a:cubicBezTo>
                  <a:cubicBezTo>
                    <a:pt x="6050" y="29525"/>
                    <a:pt x="6541" y="27727"/>
                    <a:pt x="7276" y="26051"/>
                  </a:cubicBezTo>
                  <a:cubicBezTo>
                    <a:pt x="8012" y="24334"/>
                    <a:pt x="8952" y="22658"/>
                    <a:pt x="10097" y="21146"/>
                  </a:cubicBezTo>
                  <a:lnTo>
                    <a:pt x="10179" y="21023"/>
                  </a:lnTo>
                  <a:cubicBezTo>
                    <a:pt x="10342" y="20778"/>
                    <a:pt x="10546" y="20533"/>
                    <a:pt x="10751" y="20287"/>
                  </a:cubicBezTo>
                  <a:lnTo>
                    <a:pt x="10914" y="20042"/>
                  </a:lnTo>
                  <a:cubicBezTo>
                    <a:pt x="11119" y="19838"/>
                    <a:pt x="11282" y="19634"/>
                    <a:pt x="11446" y="19388"/>
                  </a:cubicBezTo>
                  <a:cubicBezTo>
                    <a:pt x="11527" y="19307"/>
                    <a:pt x="11609" y="19266"/>
                    <a:pt x="11650" y="19184"/>
                  </a:cubicBezTo>
                  <a:cubicBezTo>
                    <a:pt x="11895" y="18898"/>
                    <a:pt x="12181" y="18612"/>
                    <a:pt x="12386" y="18366"/>
                  </a:cubicBezTo>
                  <a:cubicBezTo>
                    <a:pt x="14470" y="16077"/>
                    <a:pt x="16882" y="14156"/>
                    <a:pt x="19539" y="12644"/>
                  </a:cubicBezTo>
                  <a:cubicBezTo>
                    <a:pt x="22155" y="10478"/>
                    <a:pt x="25016" y="8598"/>
                    <a:pt x="28040" y="6963"/>
                  </a:cubicBezTo>
                  <a:cubicBezTo>
                    <a:pt x="30779" y="5450"/>
                    <a:pt x="33681" y="4306"/>
                    <a:pt x="36706" y="3488"/>
                  </a:cubicBezTo>
                  <a:cubicBezTo>
                    <a:pt x="38805" y="3282"/>
                    <a:pt x="40908" y="3180"/>
                    <a:pt x="43009" y="3180"/>
                  </a:cubicBezTo>
                  <a:close/>
                  <a:moveTo>
                    <a:pt x="50575" y="0"/>
                  </a:moveTo>
                  <a:cubicBezTo>
                    <a:pt x="48864" y="0"/>
                    <a:pt x="47142" y="76"/>
                    <a:pt x="45412" y="218"/>
                  </a:cubicBezTo>
                  <a:cubicBezTo>
                    <a:pt x="43736" y="259"/>
                    <a:pt x="42060" y="504"/>
                    <a:pt x="40384" y="913"/>
                  </a:cubicBezTo>
                  <a:lnTo>
                    <a:pt x="39485" y="995"/>
                  </a:lnTo>
                  <a:cubicBezTo>
                    <a:pt x="38463" y="1077"/>
                    <a:pt x="37482" y="1322"/>
                    <a:pt x="36542" y="1731"/>
                  </a:cubicBezTo>
                  <a:cubicBezTo>
                    <a:pt x="36174" y="1731"/>
                    <a:pt x="35806" y="1853"/>
                    <a:pt x="35520" y="2058"/>
                  </a:cubicBezTo>
                  <a:lnTo>
                    <a:pt x="34866" y="2058"/>
                  </a:lnTo>
                  <a:cubicBezTo>
                    <a:pt x="34172" y="2180"/>
                    <a:pt x="33477" y="2385"/>
                    <a:pt x="32823" y="2630"/>
                  </a:cubicBezTo>
                  <a:lnTo>
                    <a:pt x="32659" y="2712"/>
                  </a:lnTo>
                  <a:cubicBezTo>
                    <a:pt x="32496" y="2753"/>
                    <a:pt x="32332" y="2793"/>
                    <a:pt x="32169" y="2834"/>
                  </a:cubicBezTo>
                  <a:cubicBezTo>
                    <a:pt x="32290" y="2899"/>
                    <a:pt x="32404" y="2922"/>
                    <a:pt x="32514" y="2922"/>
                  </a:cubicBezTo>
                  <a:cubicBezTo>
                    <a:pt x="32793" y="2922"/>
                    <a:pt x="33042" y="2772"/>
                    <a:pt x="33285" y="2772"/>
                  </a:cubicBezTo>
                  <a:cubicBezTo>
                    <a:pt x="33431" y="2772"/>
                    <a:pt x="33574" y="2826"/>
                    <a:pt x="33722" y="2998"/>
                  </a:cubicBezTo>
                  <a:cubicBezTo>
                    <a:pt x="32986" y="3120"/>
                    <a:pt x="32250" y="3243"/>
                    <a:pt x="31515" y="3407"/>
                  </a:cubicBezTo>
                  <a:cubicBezTo>
                    <a:pt x="31405" y="3385"/>
                    <a:pt x="31293" y="3374"/>
                    <a:pt x="31179" y="3374"/>
                  </a:cubicBezTo>
                  <a:cubicBezTo>
                    <a:pt x="30868" y="3374"/>
                    <a:pt x="30547" y="3450"/>
                    <a:pt x="30248" y="3570"/>
                  </a:cubicBezTo>
                  <a:cubicBezTo>
                    <a:pt x="30207" y="3568"/>
                    <a:pt x="30168" y="3567"/>
                    <a:pt x="30128" y="3567"/>
                  </a:cubicBezTo>
                  <a:cubicBezTo>
                    <a:pt x="29324" y="3567"/>
                    <a:pt x="28656" y="3951"/>
                    <a:pt x="27877" y="4224"/>
                  </a:cubicBezTo>
                  <a:lnTo>
                    <a:pt x="27305" y="4469"/>
                  </a:lnTo>
                  <a:cubicBezTo>
                    <a:pt x="26692" y="4674"/>
                    <a:pt x="26038" y="4837"/>
                    <a:pt x="25425" y="5082"/>
                  </a:cubicBezTo>
                  <a:cubicBezTo>
                    <a:pt x="18272" y="7494"/>
                    <a:pt x="12018" y="11704"/>
                    <a:pt x="8094" y="18244"/>
                  </a:cubicBezTo>
                  <a:cubicBezTo>
                    <a:pt x="7890" y="18612"/>
                    <a:pt x="7644" y="18980"/>
                    <a:pt x="7481" y="19347"/>
                  </a:cubicBezTo>
                  <a:cubicBezTo>
                    <a:pt x="6336" y="20696"/>
                    <a:pt x="5233" y="22127"/>
                    <a:pt x="4211" y="23598"/>
                  </a:cubicBezTo>
                  <a:cubicBezTo>
                    <a:pt x="4047" y="23803"/>
                    <a:pt x="3761" y="24211"/>
                    <a:pt x="3884" y="24252"/>
                  </a:cubicBezTo>
                  <a:cubicBezTo>
                    <a:pt x="5560" y="24498"/>
                    <a:pt x="4129" y="25315"/>
                    <a:pt x="4047" y="25560"/>
                  </a:cubicBezTo>
                  <a:cubicBezTo>
                    <a:pt x="3843" y="25969"/>
                    <a:pt x="3680" y="26419"/>
                    <a:pt x="3516" y="26827"/>
                  </a:cubicBezTo>
                  <a:cubicBezTo>
                    <a:pt x="3475" y="26950"/>
                    <a:pt x="3393" y="27073"/>
                    <a:pt x="3353" y="27195"/>
                  </a:cubicBezTo>
                  <a:cubicBezTo>
                    <a:pt x="3230" y="27481"/>
                    <a:pt x="3107" y="27808"/>
                    <a:pt x="3026" y="28094"/>
                  </a:cubicBezTo>
                  <a:lnTo>
                    <a:pt x="2862" y="28503"/>
                  </a:lnTo>
                  <a:cubicBezTo>
                    <a:pt x="2739" y="28830"/>
                    <a:pt x="2658" y="29116"/>
                    <a:pt x="2535" y="29443"/>
                  </a:cubicBezTo>
                  <a:lnTo>
                    <a:pt x="2412" y="29811"/>
                  </a:lnTo>
                  <a:cubicBezTo>
                    <a:pt x="2290" y="30220"/>
                    <a:pt x="2126" y="30669"/>
                    <a:pt x="2004" y="31119"/>
                  </a:cubicBezTo>
                  <a:cubicBezTo>
                    <a:pt x="1677" y="32223"/>
                    <a:pt x="1431" y="33367"/>
                    <a:pt x="1186" y="34512"/>
                  </a:cubicBezTo>
                  <a:cubicBezTo>
                    <a:pt x="737" y="36801"/>
                    <a:pt x="1" y="39090"/>
                    <a:pt x="491" y="41665"/>
                  </a:cubicBezTo>
                  <a:cubicBezTo>
                    <a:pt x="543" y="41067"/>
                    <a:pt x="680" y="40890"/>
                    <a:pt x="855" y="40890"/>
                  </a:cubicBezTo>
                  <a:cubicBezTo>
                    <a:pt x="1095" y="40890"/>
                    <a:pt x="1408" y="41224"/>
                    <a:pt x="1668" y="41255"/>
                  </a:cubicBezTo>
                  <a:lnTo>
                    <a:pt x="1668" y="41255"/>
                  </a:lnTo>
                  <a:cubicBezTo>
                    <a:pt x="1226" y="39225"/>
                    <a:pt x="1150" y="37196"/>
                    <a:pt x="1881" y="35206"/>
                  </a:cubicBezTo>
                  <a:lnTo>
                    <a:pt x="1840" y="35206"/>
                  </a:lnTo>
                  <a:cubicBezTo>
                    <a:pt x="1922" y="34961"/>
                    <a:pt x="2004" y="34757"/>
                    <a:pt x="2126" y="34512"/>
                  </a:cubicBezTo>
                  <a:cubicBezTo>
                    <a:pt x="2331" y="35656"/>
                    <a:pt x="2412" y="36801"/>
                    <a:pt x="2331" y="37945"/>
                  </a:cubicBezTo>
                  <a:cubicBezTo>
                    <a:pt x="2249" y="39212"/>
                    <a:pt x="2535" y="40438"/>
                    <a:pt x="3230" y="41501"/>
                  </a:cubicBezTo>
                  <a:cubicBezTo>
                    <a:pt x="3843" y="44975"/>
                    <a:pt x="5601" y="48327"/>
                    <a:pt x="7603" y="51025"/>
                  </a:cubicBezTo>
                  <a:cubicBezTo>
                    <a:pt x="11200" y="55766"/>
                    <a:pt x="17536" y="59322"/>
                    <a:pt x="23422" y="60221"/>
                  </a:cubicBezTo>
                  <a:cubicBezTo>
                    <a:pt x="23446" y="60233"/>
                    <a:pt x="23470" y="60238"/>
                    <a:pt x="23494" y="60238"/>
                  </a:cubicBezTo>
                  <a:cubicBezTo>
                    <a:pt x="23551" y="60238"/>
                    <a:pt x="23609" y="60209"/>
                    <a:pt x="23667" y="60180"/>
                  </a:cubicBezTo>
                  <a:cubicBezTo>
                    <a:pt x="24689" y="60671"/>
                    <a:pt x="25711" y="61161"/>
                    <a:pt x="26732" y="61570"/>
                  </a:cubicBezTo>
                  <a:cubicBezTo>
                    <a:pt x="31145" y="63348"/>
                    <a:pt x="35815" y="64112"/>
                    <a:pt x="40520" y="64112"/>
                  </a:cubicBezTo>
                  <a:cubicBezTo>
                    <a:pt x="47497" y="64112"/>
                    <a:pt x="54548" y="62433"/>
                    <a:pt x="60944" y="59894"/>
                  </a:cubicBezTo>
                  <a:cubicBezTo>
                    <a:pt x="67157" y="57442"/>
                    <a:pt x="72838" y="53845"/>
                    <a:pt x="77702" y="49226"/>
                  </a:cubicBezTo>
                  <a:cubicBezTo>
                    <a:pt x="78438" y="48654"/>
                    <a:pt x="79174" y="48082"/>
                    <a:pt x="79950" y="47510"/>
                  </a:cubicBezTo>
                  <a:lnTo>
                    <a:pt x="79950" y="47510"/>
                  </a:lnTo>
                  <a:lnTo>
                    <a:pt x="78561" y="49063"/>
                  </a:lnTo>
                  <a:cubicBezTo>
                    <a:pt x="79787" y="48164"/>
                    <a:pt x="80890" y="47142"/>
                    <a:pt x="81912" y="45997"/>
                  </a:cubicBezTo>
                  <a:lnTo>
                    <a:pt x="82198" y="45752"/>
                  </a:lnTo>
                  <a:lnTo>
                    <a:pt x="82198" y="45752"/>
                  </a:lnTo>
                  <a:cubicBezTo>
                    <a:pt x="82444" y="46447"/>
                    <a:pt x="81749" y="46733"/>
                    <a:pt x="82117" y="47510"/>
                  </a:cubicBezTo>
                  <a:cubicBezTo>
                    <a:pt x="84692" y="43749"/>
                    <a:pt x="86695" y="39825"/>
                    <a:pt x="89024" y="36065"/>
                  </a:cubicBezTo>
                  <a:lnTo>
                    <a:pt x="89065" y="36187"/>
                  </a:lnTo>
                  <a:cubicBezTo>
                    <a:pt x="89065" y="36433"/>
                    <a:pt x="89024" y="36678"/>
                    <a:pt x="88984" y="36964"/>
                  </a:cubicBezTo>
                  <a:cubicBezTo>
                    <a:pt x="89024" y="37741"/>
                    <a:pt x="88943" y="38558"/>
                    <a:pt x="88738" y="39294"/>
                  </a:cubicBezTo>
                  <a:cubicBezTo>
                    <a:pt x="88534" y="39907"/>
                    <a:pt x="88330" y="40520"/>
                    <a:pt x="88207" y="41133"/>
                  </a:cubicBezTo>
                  <a:lnTo>
                    <a:pt x="88616" y="41215"/>
                  </a:lnTo>
                  <a:cubicBezTo>
                    <a:pt x="88738" y="40929"/>
                    <a:pt x="88861" y="40684"/>
                    <a:pt x="88943" y="40397"/>
                  </a:cubicBezTo>
                  <a:lnTo>
                    <a:pt x="88943" y="40397"/>
                  </a:lnTo>
                  <a:cubicBezTo>
                    <a:pt x="88738" y="41297"/>
                    <a:pt x="88493" y="42196"/>
                    <a:pt x="88248" y="43136"/>
                  </a:cubicBezTo>
                  <a:cubicBezTo>
                    <a:pt x="89270" y="41992"/>
                    <a:pt x="89842" y="40479"/>
                    <a:pt x="89801" y="38967"/>
                  </a:cubicBezTo>
                  <a:cubicBezTo>
                    <a:pt x="89597" y="35288"/>
                    <a:pt x="89638" y="31610"/>
                    <a:pt x="89392" y="27972"/>
                  </a:cubicBezTo>
                  <a:cubicBezTo>
                    <a:pt x="89311" y="26623"/>
                    <a:pt x="89065" y="25315"/>
                    <a:pt x="88657" y="24007"/>
                  </a:cubicBezTo>
                  <a:cubicBezTo>
                    <a:pt x="88411" y="23271"/>
                    <a:pt x="88166" y="22576"/>
                    <a:pt x="87880" y="21882"/>
                  </a:cubicBezTo>
                  <a:cubicBezTo>
                    <a:pt x="86981" y="19756"/>
                    <a:pt x="85836" y="17753"/>
                    <a:pt x="84487" y="15873"/>
                  </a:cubicBezTo>
                  <a:cubicBezTo>
                    <a:pt x="80809" y="10559"/>
                    <a:pt x="75740" y="6390"/>
                    <a:pt x="69855" y="3856"/>
                  </a:cubicBezTo>
                  <a:cubicBezTo>
                    <a:pt x="63652" y="1128"/>
                    <a:pt x="57191" y="0"/>
                    <a:pt x="50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</a:t>
              </a:r>
              <a:endParaRPr/>
            </a:p>
          </p:txBody>
        </p:sp>
        <p:sp>
          <p:nvSpPr>
            <p:cNvPr id="35" name="Google Shape;1891;p42">
              <a:extLst>
                <a:ext uri="{FF2B5EF4-FFF2-40B4-BE49-F238E27FC236}">
                  <a16:creationId xmlns:a16="http://schemas.microsoft.com/office/drawing/2014/main" id="{7C95D8F4-0D09-4CAB-AEE9-46C7A427B61B}"/>
                </a:ext>
              </a:extLst>
            </p:cNvPr>
            <p:cNvSpPr/>
            <p:nvPr/>
          </p:nvSpPr>
          <p:spPr>
            <a:xfrm>
              <a:off x="5817971" y="1708843"/>
              <a:ext cx="636600" cy="559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7" name="Google Shape;1787;p3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</a:rPr>
              <a:t>Data Exploration</a:t>
            </a:r>
            <a:endParaRPr dirty="0"/>
          </a:p>
        </p:txBody>
      </p:sp>
      <p:grpSp>
        <p:nvGrpSpPr>
          <p:cNvPr id="1793" name="Google Shape;1793;p38"/>
          <p:cNvGrpSpPr/>
          <p:nvPr/>
        </p:nvGrpSpPr>
        <p:grpSpPr>
          <a:xfrm>
            <a:off x="294758" y="1862625"/>
            <a:ext cx="1818824" cy="1962000"/>
            <a:chOff x="3716138" y="1862625"/>
            <a:chExt cx="1818824" cy="1962000"/>
          </a:xfrm>
        </p:grpSpPr>
        <p:grpSp>
          <p:nvGrpSpPr>
            <p:cNvPr id="1794" name="Google Shape;1794;p38"/>
            <p:cNvGrpSpPr/>
            <p:nvPr/>
          </p:nvGrpSpPr>
          <p:grpSpPr>
            <a:xfrm>
              <a:off x="3716138" y="2122545"/>
              <a:ext cx="1436758" cy="1654685"/>
              <a:chOff x="3716138" y="2122545"/>
              <a:chExt cx="1436758" cy="1654685"/>
            </a:xfrm>
          </p:grpSpPr>
          <p:sp>
            <p:nvSpPr>
              <p:cNvPr id="1795" name="Google Shape;1795;p38"/>
              <p:cNvSpPr/>
              <p:nvPr/>
            </p:nvSpPr>
            <p:spPr>
              <a:xfrm>
                <a:off x="3716138" y="2254976"/>
                <a:ext cx="1339886" cy="1522254"/>
              </a:xfrm>
              <a:custGeom>
                <a:avLst/>
                <a:gdLst/>
                <a:ahLst/>
                <a:cxnLst/>
                <a:rect l="l" t="t" r="r" b="b"/>
                <a:pathLst>
                  <a:path w="184516" h="209630" extrusionOk="0">
                    <a:moveTo>
                      <a:pt x="104444" y="2991"/>
                    </a:moveTo>
                    <a:lnTo>
                      <a:pt x="106961" y="3786"/>
                    </a:lnTo>
                    <a:cubicBezTo>
                      <a:pt x="106762" y="4250"/>
                      <a:pt x="106497" y="4780"/>
                      <a:pt x="106232" y="5243"/>
                    </a:cubicBezTo>
                    <a:cubicBezTo>
                      <a:pt x="100271" y="13456"/>
                      <a:pt x="94377" y="21668"/>
                      <a:pt x="88416" y="29947"/>
                    </a:cubicBezTo>
                    <a:cubicBezTo>
                      <a:pt x="88019" y="30344"/>
                      <a:pt x="87489" y="30609"/>
                      <a:pt x="86959" y="30808"/>
                    </a:cubicBezTo>
                    <a:cubicBezTo>
                      <a:pt x="86297" y="29880"/>
                      <a:pt x="85039" y="28423"/>
                      <a:pt x="85304" y="28026"/>
                    </a:cubicBezTo>
                    <a:cubicBezTo>
                      <a:pt x="90205" y="20675"/>
                      <a:pt x="95238" y="13389"/>
                      <a:pt x="100470" y="6170"/>
                    </a:cubicBezTo>
                    <a:cubicBezTo>
                      <a:pt x="101464" y="4780"/>
                      <a:pt x="103186" y="3919"/>
                      <a:pt x="104444" y="2991"/>
                    </a:cubicBezTo>
                    <a:close/>
                    <a:moveTo>
                      <a:pt x="151694" y="17088"/>
                    </a:moveTo>
                    <a:cubicBezTo>
                      <a:pt x="151788" y="17088"/>
                      <a:pt x="152018" y="17311"/>
                      <a:pt x="152195" y="17429"/>
                    </a:cubicBezTo>
                    <a:cubicBezTo>
                      <a:pt x="151997" y="17694"/>
                      <a:pt x="151864" y="17893"/>
                      <a:pt x="151732" y="18025"/>
                    </a:cubicBezTo>
                    <a:cubicBezTo>
                      <a:pt x="149016" y="21800"/>
                      <a:pt x="146433" y="25642"/>
                      <a:pt x="143652" y="29351"/>
                    </a:cubicBezTo>
                    <a:cubicBezTo>
                      <a:pt x="142923" y="30278"/>
                      <a:pt x="141599" y="30675"/>
                      <a:pt x="140539" y="31271"/>
                    </a:cubicBezTo>
                    <a:cubicBezTo>
                      <a:pt x="140936" y="30212"/>
                      <a:pt x="141400" y="29218"/>
                      <a:pt x="141996" y="28291"/>
                    </a:cubicBezTo>
                    <a:cubicBezTo>
                      <a:pt x="144778" y="24781"/>
                      <a:pt x="147692" y="21337"/>
                      <a:pt x="150539" y="17893"/>
                    </a:cubicBezTo>
                    <a:cubicBezTo>
                      <a:pt x="150871" y="17562"/>
                      <a:pt x="151268" y="17297"/>
                      <a:pt x="151665" y="17098"/>
                    </a:cubicBezTo>
                    <a:cubicBezTo>
                      <a:pt x="151673" y="17091"/>
                      <a:pt x="151682" y="17088"/>
                      <a:pt x="151694" y="17088"/>
                    </a:cubicBezTo>
                    <a:close/>
                    <a:moveTo>
                      <a:pt x="155626" y="19410"/>
                    </a:moveTo>
                    <a:cubicBezTo>
                      <a:pt x="155881" y="19410"/>
                      <a:pt x="156195" y="19831"/>
                      <a:pt x="156566" y="20079"/>
                    </a:cubicBezTo>
                    <a:cubicBezTo>
                      <a:pt x="155374" y="21602"/>
                      <a:pt x="154248" y="22993"/>
                      <a:pt x="153189" y="24317"/>
                    </a:cubicBezTo>
                    <a:cubicBezTo>
                      <a:pt x="152195" y="25708"/>
                      <a:pt x="151268" y="27099"/>
                      <a:pt x="150208" y="28423"/>
                    </a:cubicBezTo>
                    <a:cubicBezTo>
                      <a:pt x="149347" y="29483"/>
                      <a:pt x="148288" y="30410"/>
                      <a:pt x="147360" y="31404"/>
                    </a:cubicBezTo>
                    <a:cubicBezTo>
                      <a:pt x="147824" y="30079"/>
                      <a:pt x="148023" y="28490"/>
                      <a:pt x="148751" y="27298"/>
                    </a:cubicBezTo>
                    <a:cubicBezTo>
                      <a:pt x="150275" y="24847"/>
                      <a:pt x="151930" y="22463"/>
                      <a:pt x="153718" y="20211"/>
                    </a:cubicBezTo>
                    <a:cubicBezTo>
                      <a:pt x="154248" y="19747"/>
                      <a:pt x="154911" y="19482"/>
                      <a:pt x="155573" y="19416"/>
                    </a:cubicBezTo>
                    <a:cubicBezTo>
                      <a:pt x="155590" y="19412"/>
                      <a:pt x="155608" y="19410"/>
                      <a:pt x="155626" y="19410"/>
                    </a:cubicBezTo>
                    <a:close/>
                    <a:moveTo>
                      <a:pt x="98483" y="3058"/>
                    </a:moveTo>
                    <a:cubicBezTo>
                      <a:pt x="98550" y="3058"/>
                      <a:pt x="98814" y="3322"/>
                      <a:pt x="99013" y="3521"/>
                    </a:cubicBezTo>
                    <a:cubicBezTo>
                      <a:pt x="98417" y="4382"/>
                      <a:pt x="98020" y="5177"/>
                      <a:pt x="97490" y="5839"/>
                    </a:cubicBezTo>
                    <a:cubicBezTo>
                      <a:pt x="91662" y="13919"/>
                      <a:pt x="86032" y="22132"/>
                      <a:pt x="79939" y="30013"/>
                    </a:cubicBezTo>
                    <a:cubicBezTo>
                      <a:pt x="78813" y="31536"/>
                      <a:pt x="76230" y="31867"/>
                      <a:pt x="74243" y="32795"/>
                    </a:cubicBezTo>
                    <a:cubicBezTo>
                      <a:pt x="74199" y="32817"/>
                      <a:pt x="74155" y="32824"/>
                      <a:pt x="74108" y="32824"/>
                    </a:cubicBezTo>
                    <a:cubicBezTo>
                      <a:pt x="74015" y="32824"/>
                      <a:pt x="73912" y="32795"/>
                      <a:pt x="73780" y="32795"/>
                    </a:cubicBezTo>
                    <a:cubicBezTo>
                      <a:pt x="73912" y="32397"/>
                      <a:pt x="74111" y="32066"/>
                      <a:pt x="74310" y="31735"/>
                    </a:cubicBezTo>
                    <a:cubicBezTo>
                      <a:pt x="81131" y="22860"/>
                      <a:pt x="87953" y="13853"/>
                      <a:pt x="94907" y="5044"/>
                    </a:cubicBezTo>
                    <a:cubicBezTo>
                      <a:pt x="95635" y="4051"/>
                      <a:pt x="97225" y="3654"/>
                      <a:pt x="98483" y="3058"/>
                    </a:cubicBezTo>
                    <a:close/>
                    <a:moveTo>
                      <a:pt x="159774" y="22591"/>
                    </a:moveTo>
                    <a:cubicBezTo>
                      <a:pt x="159975" y="22591"/>
                      <a:pt x="160297" y="23219"/>
                      <a:pt x="160739" y="23787"/>
                    </a:cubicBezTo>
                    <a:cubicBezTo>
                      <a:pt x="157626" y="28423"/>
                      <a:pt x="154447" y="32993"/>
                      <a:pt x="151268" y="37497"/>
                    </a:cubicBezTo>
                    <a:cubicBezTo>
                      <a:pt x="151210" y="37555"/>
                      <a:pt x="151068" y="37585"/>
                      <a:pt x="150884" y="37585"/>
                    </a:cubicBezTo>
                    <a:cubicBezTo>
                      <a:pt x="150436" y="37585"/>
                      <a:pt x="149742" y="37409"/>
                      <a:pt x="149414" y="37033"/>
                    </a:cubicBezTo>
                    <a:cubicBezTo>
                      <a:pt x="149016" y="36570"/>
                      <a:pt x="148685" y="35378"/>
                      <a:pt x="148950" y="34980"/>
                    </a:cubicBezTo>
                    <a:cubicBezTo>
                      <a:pt x="151798" y="31139"/>
                      <a:pt x="154712" y="27298"/>
                      <a:pt x="157692" y="23522"/>
                    </a:cubicBezTo>
                    <a:cubicBezTo>
                      <a:pt x="158288" y="22993"/>
                      <a:pt x="159017" y="22661"/>
                      <a:pt x="159745" y="22595"/>
                    </a:cubicBezTo>
                    <a:cubicBezTo>
                      <a:pt x="159755" y="22592"/>
                      <a:pt x="159764" y="22591"/>
                      <a:pt x="159774" y="22591"/>
                    </a:cubicBezTo>
                    <a:close/>
                    <a:moveTo>
                      <a:pt x="131304" y="7092"/>
                    </a:moveTo>
                    <a:cubicBezTo>
                      <a:pt x="131519" y="7092"/>
                      <a:pt x="131948" y="7577"/>
                      <a:pt x="132260" y="7826"/>
                    </a:cubicBezTo>
                    <a:cubicBezTo>
                      <a:pt x="131399" y="9018"/>
                      <a:pt x="130538" y="10012"/>
                      <a:pt x="129810" y="11071"/>
                    </a:cubicBezTo>
                    <a:cubicBezTo>
                      <a:pt x="124048" y="19482"/>
                      <a:pt x="118286" y="27960"/>
                      <a:pt x="112458" y="36305"/>
                    </a:cubicBezTo>
                    <a:cubicBezTo>
                      <a:pt x="111928" y="37033"/>
                      <a:pt x="110736" y="37364"/>
                      <a:pt x="109875" y="37828"/>
                    </a:cubicBezTo>
                    <a:cubicBezTo>
                      <a:pt x="109808" y="37033"/>
                      <a:pt x="109279" y="35907"/>
                      <a:pt x="109676" y="35378"/>
                    </a:cubicBezTo>
                    <a:cubicBezTo>
                      <a:pt x="115703" y="26304"/>
                      <a:pt x="121796" y="17297"/>
                      <a:pt x="128022" y="8422"/>
                    </a:cubicBezTo>
                    <a:cubicBezTo>
                      <a:pt x="128551" y="7627"/>
                      <a:pt x="130141" y="7429"/>
                      <a:pt x="131267" y="7098"/>
                    </a:cubicBezTo>
                    <a:cubicBezTo>
                      <a:pt x="131278" y="7094"/>
                      <a:pt x="131291" y="7092"/>
                      <a:pt x="131304" y="7092"/>
                    </a:cubicBezTo>
                    <a:close/>
                    <a:moveTo>
                      <a:pt x="168289" y="29947"/>
                    </a:moveTo>
                    <a:cubicBezTo>
                      <a:pt x="168819" y="30212"/>
                      <a:pt x="169150" y="30808"/>
                      <a:pt x="169878" y="31602"/>
                    </a:cubicBezTo>
                    <a:cubicBezTo>
                      <a:pt x="168024" y="33788"/>
                      <a:pt x="166302" y="35907"/>
                      <a:pt x="164381" y="37894"/>
                    </a:cubicBezTo>
                    <a:cubicBezTo>
                      <a:pt x="164356" y="37919"/>
                      <a:pt x="164317" y="37931"/>
                      <a:pt x="164265" y="37931"/>
                    </a:cubicBezTo>
                    <a:cubicBezTo>
                      <a:pt x="163907" y="37931"/>
                      <a:pt x="162974" y="37381"/>
                      <a:pt x="162395" y="37033"/>
                    </a:cubicBezTo>
                    <a:cubicBezTo>
                      <a:pt x="162328" y="36967"/>
                      <a:pt x="162527" y="36106"/>
                      <a:pt x="162792" y="35775"/>
                    </a:cubicBezTo>
                    <a:cubicBezTo>
                      <a:pt x="164116" y="33987"/>
                      <a:pt x="165507" y="32199"/>
                      <a:pt x="166964" y="30477"/>
                    </a:cubicBezTo>
                    <a:cubicBezTo>
                      <a:pt x="167295" y="30145"/>
                      <a:pt x="167825" y="29947"/>
                      <a:pt x="168289" y="29947"/>
                    </a:cubicBezTo>
                    <a:close/>
                    <a:moveTo>
                      <a:pt x="113584" y="4183"/>
                    </a:moveTo>
                    <a:cubicBezTo>
                      <a:pt x="113319" y="5309"/>
                      <a:pt x="112921" y="6303"/>
                      <a:pt x="112458" y="7296"/>
                    </a:cubicBezTo>
                    <a:cubicBezTo>
                      <a:pt x="105636" y="17363"/>
                      <a:pt x="98682" y="27364"/>
                      <a:pt x="91794" y="37364"/>
                    </a:cubicBezTo>
                    <a:cubicBezTo>
                      <a:pt x="91439" y="37779"/>
                      <a:pt x="90449" y="38246"/>
                      <a:pt x="90148" y="38246"/>
                    </a:cubicBezTo>
                    <a:cubicBezTo>
                      <a:pt x="90112" y="38246"/>
                      <a:pt x="90086" y="38239"/>
                      <a:pt x="90072" y="38225"/>
                    </a:cubicBezTo>
                    <a:cubicBezTo>
                      <a:pt x="89476" y="37497"/>
                      <a:pt x="88946" y="36768"/>
                      <a:pt x="88615" y="35907"/>
                    </a:cubicBezTo>
                    <a:cubicBezTo>
                      <a:pt x="89079" y="34781"/>
                      <a:pt x="89675" y="33722"/>
                      <a:pt x="90337" y="32662"/>
                    </a:cubicBezTo>
                    <a:cubicBezTo>
                      <a:pt x="96695" y="23522"/>
                      <a:pt x="102987" y="14317"/>
                      <a:pt x="109544" y="5309"/>
                    </a:cubicBezTo>
                    <a:cubicBezTo>
                      <a:pt x="110140" y="4448"/>
                      <a:pt x="112193" y="4581"/>
                      <a:pt x="113584" y="4183"/>
                    </a:cubicBezTo>
                    <a:close/>
                    <a:moveTo>
                      <a:pt x="163735" y="25963"/>
                    </a:moveTo>
                    <a:cubicBezTo>
                      <a:pt x="163796" y="25963"/>
                      <a:pt x="163857" y="25966"/>
                      <a:pt x="163918" y="25973"/>
                    </a:cubicBezTo>
                    <a:cubicBezTo>
                      <a:pt x="164514" y="26172"/>
                      <a:pt x="164977" y="26834"/>
                      <a:pt x="165574" y="27364"/>
                    </a:cubicBezTo>
                    <a:cubicBezTo>
                      <a:pt x="165110" y="28159"/>
                      <a:pt x="164646" y="28953"/>
                      <a:pt x="164116" y="29682"/>
                    </a:cubicBezTo>
                    <a:cubicBezTo>
                      <a:pt x="161666" y="32596"/>
                      <a:pt x="159216" y="35444"/>
                      <a:pt x="156699" y="38292"/>
                    </a:cubicBezTo>
                    <a:cubicBezTo>
                      <a:pt x="156368" y="38689"/>
                      <a:pt x="155573" y="38689"/>
                      <a:pt x="154977" y="38821"/>
                    </a:cubicBezTo>
                    <a:cubicBezTo>
                      <a:pt x="155043" y="38292"/>
                      <a:pt x="154844" y="37563"/>
                      <a:pt x="155176" y="37099"/>
                    </a:cubicBezTo>
                    <a:cubicBezTo>
                      <a:pt x="157494" y="33589"/>
                      <a:pt x="159878" y="30079"/>
                      <a:pt x="162328" y="26635"/>
                    </a:cubicBezTo>
                    <a:cubicBezTo>
                      <a:pt x="162685" y="26219"/>
                      <a:pt x="163202" y="25963"/>
                      <a:pt x="163735" y="25963"/>
                    </a:cubicBezTo>
                    <a:close/>
                    <a:moveTo>
                      <a:pt x="118649" y="4971"/>
                    </a:moveTo>
                    <a:cubicBezTo>
                      <a:pt x="118789" y="4971"/>
                      <a:pt x="119029" y="5319"/>
                      <a:pt x="119213" y="5442"/>
                    </a:cubicBezTo>
                    <a:cubicBezTo>
                      <a:pt x="117690" y="7627"/>
                      <a:pt x="116233" y="9614"/>
                      <a:pt x="114908" y="11734"/>
                    </a:cubicBezTo>
                    <a:cubicBezTo>
                      <a:pt x="109345" y="20211"/>
                      <a:pt x="103848" y="28688"/>
                      <a:pt x="98285" y="37166"/>
                    </a:cubicBezTo>
                    <a:cubicBezTo>
                      <a:pt x="97689" y="38027"/>
                      <a:pt x="96563" y="38490"/>
                      <a:pt x="95702" y="39153"/>
                    </a:cubicBezTo>
                    <a:cubicBezTo>
                      <a:pt x="95900" y="38093"/>
                      <a:pt x="95768" y="36901"/>
                      <a:pt x="96298" y="36040"/>
                    </a:cubicBezTo>
                    <a:cubicBezTo>
                      <a:pt x="102788" y="26105"/>
                      <a:pt x="109345" y="16171"/>
                      <a:pt x="116034" y="6303"/>
                    </a:cubicBezTo>
                    <a:cubicBezTo>
                      <a:pt x="116498" y="5574"/>
                      <a:pt x="117690" y="5376"/>
                      <a:pt x="118617" y="4978"/>
                    </a:cubicBezTo>
                    <a:cubicBezTo>
                      <a:pt x="118627" y="4973"/>
                      <a:pt x="118638" y="4971"/>
                      <a:pt x="118649" y="4971"/>
                    </a:cubicBezTo>
                    <a:close/>
                    <a:moveTo>
                      <a:pt x="123795" y="5874"/>
                    </a:moveTo>
                    <a:cubicBezTo>
                      <a:pt x="124225" y="5874"/>
                      <a:pt x="124670" y="5905"/>
                      <a:pt x="125041" y="5905"/>
                    </a:cubicBezTo>
                    <a:cubicBezTo>
                      <a:pt x="125306" y="5905"/>
                      <a:pt x="125571" y="6237"/>
                      <a:pt x="125836" y="6435"/>
                    </a:cubicBezTo>
                    <a:lnTo>
                      <a:pt x="125306" y="7230"/>
                    </a:lnTo>
                    <a:cubicBezTo>
                      <a:pt x="117822" y="17959"/>
                      <a:pt x="110405" y="28688"/>
                      <a:pt x="102987" y="39418"/>
                    </a:cubicBezTo>
                    <a:cubicBezTo>
                      <a:pt x="102325" y="40279"/>
                      <a:pt x="101199" y="40808"/>
                      <a:pt x="100338" y="41537"/>
                    </a:cubicBezTo>
                    <a:cubicBezTo>
                      <a:pt x="100669" y="40212"/>
                      <a:pt x="100669" y="38821"/>
                      <a:pt x="101331" y="37762"/>
                    </a:cubicBezTo>
                    <a:cubicBezTo>
                      <a:pt x="105835" y="30278"/>
                      <a:pt x="110338" y="22860"/>
                      <a:pt x="115107" y="15575"/>
                    </a:cubicBezTo>
                    <a:cubicBezTo>
                      <a:pt x="117292" y="12330"/>
                      <a:pt x="119677" y="9217"/>
                      <a:pt x="122260" y="6303"/>
                    </a:cubicBezTo>
                    <a:cubicBezTo>
                      <a:pt x="122538" y="5945"/>
                      <a:pt x="123150" y="5874"/>
                      <a:pt x="123795" y="5874"/>
                    </a:cubicBezTo>
                    <a:close/>
                    <a:moveTo>
                      <a:pt x="171402" y="34914"/>
                    </a:moveTo>
                    <a:cubicBezTo>
                      <a:pt x="171733" y="35378"/>
                      <a:pt x="172461" y="36040"/>
                      <a:pt x="172329" y="36239"/>
                    </a:cubicBezTo>
                    <a:cubicBezTo>
                      <a:pt x="171402" y="38292"/>
                      <a:pt x="170276" y="40212"/>
                      <a:pt x="168951" y="42597"/>
                    </a:cubicBezTo>
                    <a:cubicBezTo>
                      <a:pt x="167958" y="41471"/>
                      <a:pt x="166766" y="40345"/>
                      <a:pt x="166832" y="40212"/>
                    </a:cubicBezTo>
                    <a:cubicBezTo>
                      <a:pt x="168223" y="38358"/>
                      <a:pt x="169878" y="36636"/>
                      <a:pt x="171402" y="34914"/>
                    </a:cubicBezTo>
                    <a:close/>
                    <a:moveTo>
                      <a:pt x="137559" y="7296"/>
                    </a:moveTo>
                    <a:cubicBezTo>
                      <a:pt x="137559" y="9813"/>
                      <a:pt x="137956" y="11005"/>
                      <a:pt x="137492" y="11601"/>
                    </a:cubicBezTo>
                    <a:cubicBezTo>
                      <a:pt x="132260" y="18886"/>
                      <a:pt x="126763" y="26039"/>
                      <a:pt x="121465" y="33324"/>
                    </a:cubicBezTo>
                    <a:cubicBezTo>
                      <a:pt x="119412" y="36172"/>
                      <a:pt x="117690" y="39285"/>
                      <a:pt x="115703" y="42199"/>
                    </a:cubicBezTo>
                    <a:cubicBezTo>
                      <a:pt x="115372" y="42729"/>
                      <a:pt x="114511" y="42861"/>
                      <a:pt x="113915" y="43193"/>
                    </a:cubicBezTo>
                    <a:cubicBezTo>
                      <a:pt x="113650" y="42199"/>
                      <a:pt x="112789" y="40875"/>
                      <a:pt x="113186" y="40279"/>
                    </a:cubicBezTo>
                    <a:cubicBezTo>
                      <a:pt x="119677" y="30477"/>
                      <a:pt x="126300" y="20807"/>
                      <a:pt x="132989" y="11138"/>
                    </a:cubicBezTo>
                    <a:cubicBezTo>
                      <a:pt x="133717" y="10012"/>
                      <a:pt x="135108" y="9349"/>
                      <a:pt x="137559" y="7296"/>
                    </a:cubicBezTo>
                    <a:close/>
                    <a:moveTo>
                      <a:pt x="70601" y="37497"/>
                    </a:moveTo>
                    <a:lnTo>
                      <a:pt x="72588" y="40411"/>
                    </a:lnTo>
                    <a:cubicBezTo>
                      <a:pt x="71859" y="40808"/>
                      <a:pt x="71329" y="41073"/>
                      <a:pt x="70733" y="41338"/>
                    </a:cubicBezTo>
                    <a:cubicBezTo>
                      <a:pt x="69475" y="41934"/>
                      <a:pt x="68150" y="42464"/>
                      <a:pt x="66892" y="43126"/>
                    </a:cubicBezTo>
                    <a:cubicBezTo>
                      <a:pt x="65965" y="43656"/>
                      <a:pt x="65104" y="44252"/>
                      <a:pt x="64243" y="44848"/>
                    </a:cubicBezTo>
                    <a:cubicBezTo>
                      <a:pt x="64905" y="43987"/>
                      <a:pt x="65567" y="43060"/>
                      <a:pt x="66230" y="42133"/>
                    </a:cubicBezTo>
                    <a:cubicBezTo>
                      <a:pt x="67024" y="41073"/>
                      <a:pt x="67819" y="39947"/>
                      <a:pt x="68746" y="38954"/>
                    </a:cubicBezTo>
                    <a:cubicBezTo>
                      <a:pt x="69342" y="38358"/>
                      <a:pt x="69938" y="37894"/>
                      <a:pt x="70601" y="37497"/>
                    </a:cubicBezTo>
                    <a:close/>
                    <a:moveTo>
                      <a:pt x="173918" y="39616"/>
                    </a:moveTo>
                    <a:cubicBezTo>
                      <a:pt x="174581" y="40212"/>
                      <a:pt x="175243" y="40808"/>
                      <a:pt x="175972" y="41471"/>
                    </a:cubicBezTo>
                    <a:lnTo>
                      <a:pt x="172196" y="47166"/>
                    </a:lnTo>
                    <a:cubicBezTo>
                      <a:pt x="171667" y="46769"/>
                      <a:pt x="170806" y="46107"/>
                      <a:pt x="170872" y="45908"/>
                    </a:cubicBezTo>
                    <a:cubicBezTo>
                      <a:pt x="171799" y="43789"/>
                      <a:pt x="172859" y="41736"/>
                      <a:pt x="173918" y="39616"/>
                    </a:cubicBezTo>
                    <a:close/>
                    <a:moveTo>
                      <a:pt x="143453" y="11535"/>
                    </a:moveTo>
                    <a:lnTo>
                      <a:pt x="143453" y="11535"/>
                    </a:lnTo>
                    <a:cubicBezTo>
                      <a:pt x="142592" y="13389"/>
                      <a:pt x="141599" y="15178"/>
                      <a:pt x="140473" y="16966"/>
                    </a:cubicBezTo>
                    <a:cubicBezTo>
                      <a:pt x="132989" y="27165"/>
                      <a:pt x="125372" y="37232"/>
                      <a:pt x="117822" y="47365"/>
                    </a:cubicBezTo>
                    <a:lnTo>
                      <a:pt x="116498" y="49087"/>
                    </a:lnTo>
                    <a:cubicBezTo>
                      <a:pt x="116233" y="48822"/>
                      <a:pt x="115968" y="48623"/>
                      <a:pt x="115968" y="48425"/>
                    </a:cubicBezTo>
                    <a:cubicBezTo>
                      <a:pt x="115968" y="47895"/>
                      <a:pt x="115835" y="47166"/>
                      <a:pt x="116100" y="46835"/>
                    </a:cubicBezTo>
                    <a:cubicBezTo>
                      <a:pt x="123319" y="36371"/>
                      <a:pt x="130406" y="25973"/>
                      <a:pt x="137890" y="15707"/>
                    </a:cubicBezTo>
                    <a:cubicBezTo>
                      <a:pt x="139214" y="13919"/>
                      <a:pt x="141532" y="12860"/>
                      <a:pt x="143453" y="11535"/>
                    </a:cubicBezTo>
                    <a:close/>
                    <a:moveTo>
                      <a:pt x="91993" y="3720"/>
                    </a:moveTo>
                    <a:cubicBezTo>
                      <a:pt x="91397" y="4912"/>
                      <a:pt x="90734" y="6038"/>
                      <a:pt x="90006" y="7164"/>
                    </a:cubicBezTo>
                    <a:cubicBezTo>
                      <a:pt x="81131" y="18621"/>
                      <a:pt x="72256" y="30079"/>
                      <a:pt x="63448" y="41537"/>
                    </a:cubicBezTo>
                    <a:cubicBezTo>
                      <a:pt x="61329" y="44319"/>
                      <a:pt x="59143" y="47100"/>
                      <a:pt x="56958" y="49882"/>
                    </a:cubicBezTo>
                    <a:cubicBezTo>
                      <a:pt x="56428" y="50345"/>
                      <a:pt x="55898" y="50743"/>
                      <a:pt x="55302" y="51008"/>
                    </a:cubicBezTo>
                    <a:lnTo>
                      <a:pt x="53315" y="50610"/>
                    </a:lnTo>
                    <a:cubicBezTo>
                      <a:pt x="53447" y="50147"/>
                      <a:pt x="53712" y="49617"/>
                      <a:pt x="53977" y="49219"/>
                    </a:cubicBezTo>
                    <a:cubicBezTo>
                      <a:pt x="64243" y="34980"/>
                      <a:pt x="74575" y="20807"/>
                      <a:pt x="84906" y="6634"/>
                    </a:cubicBezTo>
                    <a:cubicBezTo>
                      <a:pt x="85502" y="5707"/>
                      <a:pt x="86032" y="4382"/>
                      <a:pt x="86827" y="4117"/>
                    </a:cubicBezTo>
                    <a:cubicBezTo>
                      <a:pt x="88483" y="3654"/>
                      <a:pt x="90271" y="3786"/>
                      <a:pt x="91993" y="3720"/>
                    </a:cubicBezTo>
                    <a:close/>
                    <a:moveTo>
                      <a:pt x="176255" y="46341"/>
                    </a:moveTo>
                    <a:cubicBezTo>
                      <a:pt x="176483" y="46341"/>
                      <a:pt x="177095" y="46592"/>
                      <a:pt x="177429" y="46703"/>
                    </a:cubicBezTo>
                    <a:cubicBezTo>
                      <a:pt x="176236" y="48822"/>
                      <a:pt x="175044" y="50941"/>
                      <a:pt x="173389" y="53922"/>
                    </a:cubicBezTo>
                    <a:cubicBezTo>
                      <a:pt x="172991" y="52465"/>
                      <a:pt x="172660" y="51935"/>
                      <a:pt x="172793" y="51670"/>
                    </a:cubicBezTo>
                    <a:cubicBezTo>
                      <a:pt x="173852" y="49882"/>
                      <a:pt x="174978" y="48094"/>
                      <a:pt x="176170" y="46372"/>
                    </a:cubicBezTo>
                    <a:cubicBezTo>
                      <a:pt x="176181" y="46350"/>
                      <a:pt x="176211" y="46341"/>
                      <a:pt x="176255" y="46341"/>
                    </a:cubicBezTo>
                    <a:close/>
                    <a:moveTo>
                      <a:pt x="178223" y="51869"/>
                    </a:moveTo>
                    <a:cubicBezTo>
                      <a:pt x="178356" y="52001"/>
                      <a:pt x="178488" y="52134"/>
                      <a:pt x="178621" y="52266"/>
                    </a:cubicBezTo>
                    <a:cubicBezTo>
                      <a:pt x="178157" y="52928"/>
                      <a:pt x="177627" y="53591"/>
                      <a:pt x="176965" y="54452"/>
                    </a:cubicBezTo>
                    <a:lnTo>
                      <a:pt x="176899" y="54452"/>
                    </a:lnTo>
                    <a:cubicBezTo>
                      <a:pt x="176766" y="54187"/>
                      <a:pt x="176568" y="53988"/>
                      <a:pt x="176634" y="53922"/>
                    </a:cubicBezTo>
                    <a:cubicBezTo>
                      <a:pt x="177164" y="53193"/>
                      <a:pt x="177693" y="52531"/>
                      <a:pt x="178223" y="51869"/>
                    </a:cubicBezTo>
                    <a:close/>
                    <a:moveTo>
                      <a:pt x="148089" y="14317"/>
                    </a:moveTo>
                    <a:cubicBezTo>
                      <a:pt x="148155" y="15045"/>
                      <a:pt x="148486" y="16105"/>
                      <a:pt x="148155" y="16568"/>
                    </a:cubicBezTo>
                    <a:cubicBezTo>
                      <a:pt x="143718" y="22264"/>
                      <a:pt x="139281" y="28026"/>
                      <a:pt x="134644" y="33523"/>
                    </a:cubicBezTo>
                    <a:cubicBezTo>
                      <a:pt x="133519" y="34848"/>
                      <a:pt x="131002" y="35046"/>
                      <a:pt x="130075" y="36437"/>
                    </a:cubicBezTo>
                    <a:cubicBezTo>
                      <a:pt x="128816" y="38225"/>
                      <a:pt x="128949" y="41073"/>
                      <a:pt x="127690" y="42861"/>
                    </a:cubicBezTo>
                    <a:cubicBezTo>
                      <a:pt x="123253" y="49153"/>
                      <a:pt x="118418" y="55246"/>
                      <a:pt x="113782" y="61406"/>
                    </a:cubicBezTo>
                    <a:cubicBezTo>
                      <a:pt x="113650" y="61538"/>
                      <a:pt x="113451" y="61737"/>
                      <a:pt x="113186" y="62134"/>
                    </a:cubicBezTo>
                    <a:cubicBezTo>
                      <a:pt x="112987" y="61803"/>
                      <a:pt x="112723" y="61538"/>
                      <a:pt x="112723" y="61406"/>
                    </a:cubicBezTo>
                    <a:cubicBezTo>
                      <a:pt x="112723" y="59882"/>
                      <a:pt x="112193" y="57962"/>
                      <a:pt x="112921" y="57035"/>
                    </a:cubicBezTo>
                    <a:cubicBezTo>
                      <a:pt x="114974" y="54385"/>
                      <a:pt x="117888" y="52465"/>
                      <a:pt x="119875" y="49816"/>
                    </a:cubicBezTo>
                    <a:cubicBezTo>
                      <a:pt x="128618" y="38225"/>
                      <a:pt x="137161" y="26437"/>
                      <a:pt x="145837" y="14780"/>
                    </a:cubicBezTo>
                    <a:cubicBezTo>
                      <a:pt x="146168" y="14317"/>
                      <a:pt x="147294" y="14449"/>
                      <a:pt x="148089" y="14317"/>
                    </a:cubicBezTo>
                    <a:close/>
                    <a:moveTo>
                      <a:pt x="42255" y="28622"/>
                    </a:moveTo>
                    <a:lnTo>
                      <a:pt x="42255" y="28622"/>
                    </a:lnTo>
                    <a:cubicBezTo>
                      <a:pt x="42122" y="28887"/>
                      <a:pt x="42056" y="29152"/>
                      <a:pt x="41923" y="29417"/>
                    </a:cubicBezTo>
                    <a:cubicBezTo>
                      <a:pt x="34638" y="40146"/>
                      <a:pt x="27419" y="50875"/>
                      <a:pt x="20134" y="61604"/>
                    </a:cubicBezTo>
                    <a:cubicBezTo>
                      <a:pt x="19604" y="62333"/>
                      <a:pt x="18942" y="62995"/>
                      <a:pt x="18346" y="63591"/>
                    </a:cubicBezTo>
                    <a:cubicBezTo>
                      <a:pt x="18478" y="61936"/>
                      <a:pt x="18213" y="61008"/>
                      <a:pt x="18545" y="60346"/>
                    </a:cubicBezTo>
                    <a:cubicBezTo>
                      <a:pt x="24571" y="48690"/>
                      <a:pt x="30532" y="37033"/>
                      <a:pt x="41394" y="28953"/>
                    </a:cubicBezTo>
                    <a:cubicBezTo>
                      <a:pt x="41659" y="28821"/>
                      <a:pt x="41923" y="28688"/>
                      <a:pt x="42255" y="28622"/>
                    </a:cubicBezTo>
                    <a:close/>
                    <a:moveTo>
                      <a:pt x="55964" y="17231"/>
                    </a:moveTo>
                    <a:lnTo>
                      <a:pt x="55964" y="17231"/>
                    </a:lnTo>
                    <a:cubicBezTo>
                      <a:pt x="55832" y="17628"/>
                      <a:pt x="55699" y="17959"/>
                      <a:pt x="55567" y="18290"/>
                    </a:cubicBezTo>
                    <a:cubicBezTo>
                      <a:pt x="45963" y="32728"/>
                      <a:pt x="36426" y="47100"/>
                      <a:pt x="26823" y="61472"/>
                    </a:cubicBezTo>
                    <a:cubicBezTo>
                      <a:pt x="25631" y="63260"/>
                      <a:pt x="24571" y="65048"/>
                      <a:pt x="23446" y="66903"/>
                    </a:cubicBezTo>
                    <a:lnTo>
                      <a:pt x="22121" y="66704"/>
                    </a:lnTo>
                    <a:cubicBezTo>
                      <a:pt x="22121" y="65644"/>
                      <a:pt x="21790" y="64320"/>
                      <a:pt x="22187" y="63525"/>
                    </a:cubicBezTo>
                    <a:cubicBezTo>
                      <a:pt x="28611" y="53591"/>
                      <a:pt x="35168" y="43722"/>
                      <a:pt x="41725" y="33920"/>
                    </a:cubicBezTo>
                    <a:cubicBezTo>
                      <a:pt x="43447" y="31338"/>
                      <a:pt x="46824" y="29086"/>
                      <a:pt x="47089" y="26370"/>
                    </a:cubicBezTo>
                    <a:cubicBezTo>
                      <a:pt x="47685" y="21072"/>
                      <a:pt x="52719" y="20807"/>
                      <a:pt x="54971" y="17628"/>
                    </a:cubicBezTo>
                    <a:cubicBezTo>
                      <a:pt x="55103" y="17429"/>
                      <a:pt x="55633" y="17363"/>
                      <a:pt x="55964" y="17231"/>
                    </a:cubicBezTo>
                    <a:close/>
                    <a:moveTo>
                      <a:pt x="167759" y="63989"/>
                    </a:moveTo>
                    <a:cubicBezTo>
                      <a:pt x="167892" y="64121"/>
                      <a:pt x="168090" y="64187"/>
                      <a:pt x="168223" y="64320"/>
                    </a:cubicBezTo>
                    <a:lnTo>
                      <a:pt x="164580" y="68360"/>
                    </a:lnTo>
                    <a:lnTo>
                      <a:pt x="164514" y="68360"/>
                    </a:lnTo>
                    <a:cubicBezTo>
                      <a:pt x="164381" y="68161"/>
                      <a:pt x="164183" y="67896"/>
                      <a:pt x="164183" y="67896"/>
                    </a:cubicBezTo>
                    <a:cubicBezTo>
                      <a:pt x="165375" y="66572"/>
                      <a:pt x="166501" y="65247"/>
                      <a:pt x="167759" y="63989"/>
                    </a:cubicBezTo>
                    <a:close/>
                    <a:moveTo>
                      <a:pt x="132062" y="43391"/>
                    </a:moveTo>
                    <a:lnTo>
                      <a:pt x="132326" y="44319"/>
                    </a:lnTo>
                    <a:cubicBezTo>
                      <a:pt x="128700" y="46428"/>
                      <a:pt x="131375" y="53591"/>
                      <a:pt x="124866" y="53591"/>
                    </a:cubicBezTo>
                    <a:cubicBezTo>
                      <a:pt x="124837" y="53591"/>
                      <a:pt x="124807" y="53591"/>
                      <a:pt x="124776" y="53591"/>
                    </a:cubicBezTo>
                    <a:cubicBezTo>
                      <a:pt x="124246" y="53591"/>
                      <a:pt x="123584" y="54650"/>
                      <a:pt x="123187" y="55246"/>
                    </a:cubicBezTo>
                    <a:cubicBezTo>
                      <a:pt x="120405" y="59618"/>
                      <a:pt x="117756" y="64121"/>
                      <a:pt x="114974" y="68492"/>
                    </a:cubicBezTo>
                    <a:cubicBezTo>
                      <a:pt x="114776" y="68890"/>
                      <a:pt x="114113" y="68890"/>
                      <a:pt x="113584" y="69088"/>
                    </a:cubicBezTo>
                    <a:cubicBezTo>
                      <a:pt x="113517" y="68691"/>
                      <a:pt x="113252" y="68161"/>
                      <a:pt x="113385" y="67962"/>
                    </a:cubicBezTo>
                    <a:cubicBezTo>
                      <a:pt x="119213" y="59949"/>
                      <a:pt x="125041" y="52001"/>
                      <a:pt x="130936" y="44054"/>
                    </a:cubicBezTo>
                    <a:cubicBezTo>
                      <a:pt x="131201" y="43789"/>
                      <a:pt x="131664" y="43656"/>
                      <a:pt x="132062" y="43391"/>
                    </a:cubicBezTo>
                    <a:close/>
                    <a:moveTo>
                      <a:pt x="70932" y="8886"/>
                    </a:moveTo>
                    <a:lnTo>
                      <a:pt x="70932" y="8886"/>
                    </a:lnTo>
                    <a:cubicBezTo>
                      <a:pt x="69872" y="10343"/>
                      <a:pt x="69276" y="11138"/>
                      <a:pt x="68680" y="11999"/>
                    </a:cubicBezTo>
                    <a:cubicBezTo>
                      <a:pt x="55500" y="31006"/>
                      <a:pt x="42321" y="49948"/>
                      <a:pt x="29141" y="68890"/>
                    </a:cubicBezTo>
                    <a:cubicBezTo>
                      <a:pt x="28545" y="69751"/>
                      <a:pt x="27485" y="70214"/>
                      <a:pt x="26625" y="70877"/>
                    </a:cubicBezTo>
                    <a:cubicBezTo>
                      <a:pt x="26625" y="69618"/>
                      <a:pt x="26161" y="68029"/>
                      <a:pt x="26757" y="67168"/>
                    </a:cubicBezTo>
                    <a:cubicBezTo>
                      <a:pt x="37221" y="50743"/>
                      <a:pt x="48149" y="34583"/>
                      <a:pt x="58348" y="17959"/>
                    </a:cubicBezTo>
                    <a:cubicBezTo>
                      <a:pt x="61064" y="13522"/>
                      <a:pt x="64839" y="11402"/>
                      <a:pt x="69011" y="9283"/>
                    </a:cubicBezTo>
                    <a:cubicBezTo>
                      <a:pt x="69674" y="9084"/>
                      <a:pt x="70270" y="8952"/>
                      <a:pt x="70932" y="8886"/>
                    </a:cubicBezTo>
                    <a:close/>
                    <a:moveTo>
                      <a:pt x="178952" y="56306"/>
                    </a:moveTo>
                    <a:lnTo>
                      <a:pt x="178952" y="56306"/>
                    </a:lnTo>
                    <a:cubicBezTo>
                      <a:pt x="178886" y="56505"/>
                      <a:pt x="178952" y="56770"/>
                      <a:pt x="178819" y="56902"/>
                    </a:cubicBezTo>
                    <a:cubicBezTo>
                      <a:pt x="174779" y="61737"/>
                      <a:pt x="170806" y="66572"/>
                      <a:pt x="166766" y="71406"/>
                    </a:cubicBezTo>
                    <a:lnTo>
                      <a:pt x="166567" y="71605"/>
                    </a:lnTo>
                    <a:cubicBezTo>
                      <a:pt x="166501" y="71539"/>
                      <a:pt x="166302" y="71406"/>
                      <a:pt x="166302" y="71406"/>
                    </a:cubicBezTo>
                    <a:cubicBezTo>
                      <a:pt x="166368" y="71208"/>
                      <a:pt x="166501" y="71009"/>
                      <a:pt x="166633" y="70810"/>
                    </a:cubicBezTo>
                    <a:cubicBezTo>
                      <a:pt x="170475" y="66108"/>
                      <a:pt x="174382" y="61406"/>
                      <a:pt x="178223" y="56703"/>
                    </a:cubicBezTo>
                    <a:cubicBezTo>
                      <a:pt x="178422" y="56571"/>
                      <a:pt x="178687" y="56372"/>
                      <a:pt x="178952" y="56306"/>
                    </a:cubicBezTo>
                    <a:close/>
                    <a:moveTo>
                      <a:pt x="123476" y="62870"/>
                    </a:moveTo>
                    <a:cubicBezTo>
                      <a:pt x="123821" y="62870"/>
                      <a:pt x="124180" y="62923"/>
                      <a:pt x="124180" y="62995"/>
                    </a:cubicBezTo>
                    <a:cubicBezTo>
                      <a:pt x="124379" y="63856"/>
                      <a:pt x="124843" y="65048"/>
                      <a:pt x="124445" y="65578"/>
                    </a:cubicBezTo>
                    <a:cubicBezTo>
                      <a:pt x="122525" y="68426"/>
                      <a:pt x="120405" y="71075"/>
                      <a:pt x="118286" y="73791"/>
                    </a:cubicBezTo>
                    <a:cubicBezTo>
                      <a:pt x="118087" y="74056"/>
                      <a:pt x="117822" y="74188"/>
                      <a:pt x="117557" y="74387"/>
                    </a:cubicBezTo>
                    <a:cubicBezTo>
                      <a:pt x="117491" y="73658"/>
                      <a:pt x="117425" y="72996"/>
                      <a:pt x="117226" y="71009"/>
                    </a:cubicBezTo>
                    <a:cubicBezTo>
                      <a:pt x="118749" y="68823"/>
                      <a:pt x="120736" y="65843"/>
                      <a:pt x="122856" y="62995"/>
                    </a:cubicBezTo>
                    <a:cubicBezTo>
                      <a:pt x="122915" y="62906"/>
                      <a:pt x="123191" y="62870"/>
                      <a:pt x="123476" y="62870"/>
                    </a:cubicBezTo>
                    <a:close/>
                    <a:moveTo>
                      <a:pt x="80776" y="4993"/>
                    </a:moveTo>
                    <a:cubicBezTo>
                      <a:pt x="81183" y="4993"/>
                      <a:pt x="81727" y="5111"/>
                      <a:pt x="82390" y="5111"/>
                    </a:cubicBezTo>
                    <a:cubicBezTo>
                      <a:pt x="81661" y="6237"/>
                      <a:pt x="81264" y="6833"/>
                      <a:pt x="80800" y="7429"/>
                    </a:cubicBezTo>
                    <a:cubicBezTo>
                      <a:pt x="67223" y="26569"/>
                      <a:pt x="53514" y="45643"/>
                      <a:pt x="39804" y="64717"/>
                    </a:cubicBezTo>
                    <a:cubicBezTo>
                      <a:pt x="37619" y="67830"/>
                      <a:pt x="35036" y="70810"/>
                      <a:pt x="32585" y="73724"/>
                    </a:cubicBezTo>
                    <a:cubicBezTo>
                      <a:pt x="32055" y="74387"/>
                      <a:pt x="30929" y="74585"/>
                      <a:pt x="30068" y="74983"/>
                    </a:cubicBezTo>
                    <a:cubicBezTo>
                      <a:pt x="30267" y="73989"/>
                      <a:pt x="30135" y="72731"/>
                      <a:pt x="30664" y="71936"/>
                    </a:cubicBezTo>
                    <a:cubicBezTo>
                      <a:pt x="37089" y="62399"/>
                      <a:pt x="43712" y="52995"/>
                      <a:pt x="50202" y="43458"/>
                    </a:cubicBezTo>
                    <a:cubicBezTo>
                      <a:pt x="57289" y="33060"/>
                      <a:pt x="64044" y="22463"/>
                      <a:pt x="71462" y="12330"/>
                    </a:cubicBezTo>
                    <a:cubicBezTo>
                      <a:pt x="73581" y="9349"/>
                      <a:pt x="77224" y="7495"/>
                      <a:pt x="80270" y="5111"/>
                    </a:cubicBezTo>
                    <a:cubicBezTo>
                      <a:pt x="80403" y="5022"/>
                      <a:pt x="80572" y="4993"/>
                      <a:pt x="80776" y="4993"/>
                    </a:cubicBezTo>
                    <a:close/>
                    <a:moveTo>
                      <a:pt x="136495" y="72052"/>
                    </a:moveTo>
                    <a:cubicBezTo>
                      <a:pt x="136563" y="72052"/>
                      <a:pt x="136631" y="72058"/>
                      <a:pt x="136698" y="72069"/>
                    </a:cubicBezTo>
                    <a:cubicBezTo>
                      <a:pt x="137095" y="72201"/>
                      <a:pt x="137294" y="72731"/>
                      <a:pt x="137823" y="73327"/>
                    </a:cubicBezTo>
                    <a:cubicBezTo>
                      <a:pt x="135174" y="76638"/>
                      <a:pt x="132525" y="79950"/>
                      <a:pt x="129876" y="83195"/>
                    </a:cubicBezTo>
                    <a:cubicBezTo>
                      <a:pt x="129850" y="83221"/>
                      <a:pt x="129802" y="83232"/>
                      <a:pt x="129737" y="83232"/>
                    </a:cubicBezTo>
                    <a:cubicBezTo>
                      <a:pt x="129469" y="83232"/>
                      <a:pt x="128924" y="83050"/>
                      <a:pt x="128551" y="82997"/>
                    </a:cubicBezTo>
                    <a:cubicBezTo>
                      <a:pt x="128684" y="82599"/>
                      <a:pt x="128816" y="82202"/>
                      <a:pt x="128949" y="81871"/>
                    </a:cubicBezTo>
                    <a:cubicBezTo>
                      <a:pt x="131134" y="78758"/>
                      <a:pt x="133320" y="75579"/>
                      <a:pt x="135572" y="72466"/>
                    </a:cubicBezTo>
                    <a:cubicBezTo>
                      <a:pt x="135792" y="72190"/>
                      <a:pt x="136151" y="72052"/>
                      <a:pt x="136495" y="72052"/>
                    </a:cubicBezTo>
                    <a:close/>
                    <a:moveTo>
                      <a:pt x="141797" y="75513"/>
                    </a:moveTo>
                    <a:lnTo>
                      <a:pt x="141797" y="75513"/>
                    </a:lnTo>
                    <a:cubicBezTo>
                      <a:pt x="141731" y="76175"/>
                      <a:pt x="141532" y="76771"/>
                      <a:pt x="141334" y="77367"/>
                    </a:cubicBezTo>
                    <a:cubicBezTo>
                      <a:pt x="139810" y="79553"/>
                      <a:pt x="138287" y="81672"/>
                      <a:pt x="136698" y="83791"/>
                    </a:cubicBezTo>
                    <a:cubicBezTo>
                      <a:pt x="136102" y="84454"/>
                      <a:pt x="135439" y="85116"/>
                      <a:pt x="134711" y="85646"/>
                    </a:cubicBezTo>
                    <a:cubicBezTo>
                      <a:pt x="134578" y="84255"/>
                      <a:pt x="134247" y="83328"/>
                      <a:pt x="134512" y="82864"/>
                    </a:cubicBezTo>
                    <a:cubicBezTo>
                      <a:pt x="135969" y="80480"/>
                      <a:pt x="137559" y="78096"/>
                      <a:pt x="139214" y="75910"/>
                    </a:cubicBezTo>
                    <a:cubicBezTo>
                      <a:pt x="139612" y="75446"/>
                      <a:pt x="140936" y="75645"/>
                      <a:pt x="141797" y="75513"/>
                    </a:cubicBezTo>
                    <a:close/>
                    <a:moveTo>
                      <a:pt x="147559" y="75579"/>
                    </a:moveTo>
                    <a:cubicBezTo>
                      <a:pt x="147559" y="75778"/>
                      <a:pt x="147493" y="76042"/>
                      <a:pt x="147427" y="76241"/>
                    </a:cubicBezTo>
                    <a:cubicBezTo>
                      <a:pt x="145042" y="79751"/>
                      <a:pt x="142658" y="83261"/>
                      <a:pt x="140208" y="86772"/>
                    </a:cubicBezTo>
                    <a:cubicBezTo>
                      <a:pt x="140075" y="86904"/>
                      <a:pt x="139810" y="87037"/>
                      <a:pt x="139148" y="87434"/>
                    </a:cubicBezTo>
                    <a:cubicBezTo>
                      <a:pt x="139347" y="86772"/>
                      <a:pt x="139281" y="86440"/>
                      <a:pt x="139413" y="86242"/>
                    </a:cubicBezTo>
                    <a:cubicBezTo>
                      <a:pt x="141731" y="82732"/>
                      <a:pt x="144115" y="79288"/>
                      <a:pt x="146500" y="75844"/>
                    </a:cubicBezTo>
                    <a:cubicBezTo>
                      <a:pt x="146698" y="75645"/>
                      <a:pt x="147228" y="75645"/>
                      <a:pt x="147559" y="75579"/>
                    </a:cubicBezTo>
                    <a:close/>
                    <a:moveTo>
                      <a:pt x="126035" y="86242"/>
                    </a:moveTo>
                    <a:lnTo>
                      <a:pt x="126962" y="87699"/>
                    </a:lnTo>
                    <a:cubicBezTo>
                      <a:pt x="126366" y="88229"/>
                      <a:pt x="125770" y="88692"/>
                      <a:pt x="125107" y="89156"/>
                    </a:cubicBezTo>
                    <a:cubicBezTo>
                      <a:pt x="125102" y="89159"/>
                      <a:pt x="125095" y="89160"/>
                      <a:pt x="125087" y="89160"/>
                    </a:cubicBezTo>
                    <a:cubicBezTo>
                      <a:pt x="124919" y="89160"/>
                      <a:pt x="124313" y="88494"/>
                      <a:pt x="124313" y="88494"/>
                    </a:cubicBezTo>
                    <a:cubicBezTo>
                      <a:pt x="124843" y="87699"/>
                      <a:pt x="125439" y="86970"/>
                      <a:pt x="126035" y="86242"/>
                    </a:cubicBezTo>
                    <a:close/>
                    <a:moveTo>
                      <a:pt x="133452" y="68029"/>
                    </a:moveTo>
                    <a:cubicBezTo>
                      <a:pt x="133651" y="68227"/>
                      <a:pt x="134048" y="68426"/>
                      <a:pt x="134115" y="68625"/>
                    </a:cubicBezTo>
                    <a:cubicBezTo>
                      <a:pt x="134115" y="69155"/>
                      <a:pt x="133982" y="69684"/>
                      <a:pt x="133717" y="70148"/>
                    </a:cubicBezTo>
                    <a:cubicBezTo>
                      <a:pt x="127889" y="77367"/>
                      <a:pt x="122061" y="84520"/>
                      <a:pt x="116166" y="91606"/>
                    </a:cubicBezTo>
                    <a:cubicBezTo>
                      <a:pt x="115306" y="92467"/>
                      <a:pt x="114312" y="93196"/>
                      <a:pt x="113319" y="93792"/>
                    </a:cubicBezTo>
                    <a:cubicBezTo>
                      <a:pt x="113716" y="92732"/>
                      <a:pt x="113848" y="91540"/>
                      <a:pt x="114511" y="90679"/>
                    </a:cubicBezTo>
                    <a:cubicBezTo>
                      <a:pt x="120273" y="83526"/>
                      <a:pt x="126101" y="76440"/>
                      <a:pt x="131863" y="69419"/>
                    </a:cubicBezTo>
                    <a:cubicBezTo>
                      <a:pt x="132326" y="68890"/>
                      <a:pt x="132856" y="68426"/>
                      <a:pt x="133452" y="68029"/>
                    </a:cubicBezTo>
                    <a:close/>
                    <a:moveTo>
                      <a:pt x="150550" y="81326"/>
                    </a:moveTo>
                    <a:cubicBezTo>
                      <a:pt x="150796" y="81326"/>
                      <a:pt x="151036" y="81352"/>
                      <a:pt x="151268" y="81407"/>
                    </a:cubicBezTo>
                    <a:lnTo>
                      <a:pt x="152394" y="81606"/>
                    </a:lnTo>
                    <a:cubicBezTo>
                      <a:pt x="152129" y="81937"/>
                      <a:pt x="151930" y="82268"/>
                      <a:pt x="151665" y="82533"/>
                    </a:cubicBezTo>
                    <a:cubicBezTo>
                      <a:pt x="148818" y="85844"/>
                      <a:pt x="145903" y="89222"/>
                      <a:pt x="143056" y="92534"/>
                    </a:cubicBezTo>
                    <a:cubicBezTo>
                      <a:pt x="142592" y="93063"/>
                      <a:pt x="141996" y="93527"/>
                      <a:pt x="141532" y="93991"/>
                    </a:cubicBezTo>
                    <a:cubicBezTo>
                      <a:pt x="141863" y="93461"/>
                      <a:pt x="142128" y="92931"/>
                      <a:pt x="142327" y="92401"/>
                    </a:cubicBezTo>
                    <a:cubicBezTo>
                      <a:pt x="142724" y="91540"/>
                      <a:pt x="143056" y="90613"/>
                      <a:pt x="143254" y="89951"/>
                    </a:cubicBezTo>
                    <a:cubicBezTo>
                      <a:pt x="142884" y="86127"/>
                      <a:pt x="147224" y="81326"/>
                      <a:pt x="150550" y="81326"/>
                    </a:cubicBezTo>
                    <a:close/>
                    <a:moveTo>
                      <a:pt x="88555" y="92779"/>
                    </a:moveTo>
                    <a:cubicBezTo>
                      <a:pt x="88843" y="92779"/>
                      <a:pt x="89310" y="92886"/>
                      <a:pt x="89807" y="92931"/>
                    </a:cubicBezTo>
                    <a:lnTo>
                      <a:pt x="86032" y="97699"/>
                    </a:lnTo>
                    <a:cubicBezTo>
                      <a:pt x="85900" y="97368"/>
                      <a:pt x="85569" y="96905"/>
                      <a:pt x="85701" y="96706"/>
                    </a:cubicBezTo>
                    <a:cubicBezTo>
                      <a:pt x="86496" y="95381"/>
                      <a:pt x="87357" y="94057"/>
                      <a:pt x="88284" y="92865"/>
                    </a:cubicBezTo>
                    <a:cubicBezTo>
                      <a:pt x="88326" y="92802"/>
                      <a:pt x="88421" y="92779"/>
                      <a:pt x="88555" y="92779"/>
                    </a:cubicBezTo>
                    <a:close/>
                    <a:moveTo>
                      <a:pt x="158970" y="80471"/>
                    </a:moveTo>
                    <a:cubicBezTo>
                      <a:pt x="159040" y="80471"/>
                      <a:pt x="159155" y="80768"/>
                      <a:pt x="159216" y="81010"/>
                    </a:cubicBezTo>
                    <a:cubicBezTo>
                      <a:pt x="158421" y="82003"/>
                      <a:pt x="157692" y="82930"/>
                      <a:pt x="156964" y="83924"/>
                    </a:cubicBezTo>
                    <a:cubicBezTo>
                      <a:pt x="153387" y="88560"/>
                      <a:pt x="149811" y="93130"/>
                      <a:pt x="146235" y="97699"/>
                    </a:cubicBezTo>
                    <a:cubicBezTo>
                      <a:pt x="145970" y="98031"/>
                      <a:pt x="145307" y="98097"/>
                      <a:pt x="144844" y="98296"/>
                    </a:cubicBezTo>
                    <a:cubicBezTo>
                      <a:pt x="144645" y="97699"/>
                      <a:pt x="144181" y="96838"/>
                      <a:pt x="144380" y="96640"/>
                    </a:cubicBezTo>
                    <a:cubicBezTo>
                      <a:pt x="148486" y="91275"/>
                      <a:pt x="152659" y="86043"/>
                      <a:pt x="156898" y="80877"/>
                    </a:cubicBezTo>
                    <a:cubicBezTo>
                      <a:pt x="157295" y="80480"/>
                      <a:pt x="158222" y="80546"/>
                      <a:pt x="158951" y="80480"/>
                    </a:cubicBezTo>
                    <a:cubicBezTo>
                      <a:pt x="158956" y="80474"/>
                      <a:pt x="158963" y="80471"/>
                      <a:pt x="158970" y="80471"/>
                    </a:cubicBezTo>
                    <a:close/>
                    <a:moveTo>
                      <a:pt x="179548" y="60942"/>
                    </a:moveTo>
                    <a:lnTo>
                      <a:pt x="180078" y="62730"/>
                    </a:lnTo>
                    <a:cubicBezTo>
                      <a:pt x="178091" y="65446"/>
                      <a:pt x="175972" y="68360"/>
                      <a:pt x="173852" y="71274"/>
                    </a:cubicBezTo>
                    <a:cubicBezTo>
                      <a:pt x="169084" y="77764"/>
                      <a:pt x="164249" y="84387"/>
                      <a:pt x="159348" y="90812"/>
                    </a:cubicBezTo>
                    <a:cubicBezTo>
                      <a:pt x="155904" y="95448"/>
                      <a:pt x="152261" y="99885"/>
                      <a:pt x="148619" y="104322"/>
                    </a:cubicBezTo>
                    <a:cubicBezTo>
                      <a:pt x="148477" y="104493"/>
                      <a:pt x="148177" y="104541"/>
                      <a:pt x="147823" y="104541"/>
                    </a:cubicBezTo>
                    <a:cubicBezTo>
                      <a:pt x="147351" y="104541"/>
                      <a:pt x="146783" y="104455"/>
                      <a:pt x="146367" y="104455"/>
                    </a:cubicBezTo>
                    <a:cubicBezTo>
                      <a:pt x="146367" y="103859"/>
                      <a:pt x="146168" y="102998"/>
                      <a:pt x="146500" y="102600"/>
                    </a:cubicBezTo>
                    <a:cubicBezTo>
                      <a:pt x="151930" y="95050"/>
                      <a:pt x="157361" y="87500"/>
                      <a:pt x="163057" y="80149"/>
                    </a:cubicBezTo>
                    <a:cubicBezTo>
                      <a:pt x="167958" y="73857"/>
                      <a:pt x="173190" y="67896"/>
                      <a:pt x="178290" y="61803"/>
                    </a:cubicBezTo>
                    <a:cubicBezTo>
                      <a:pt x="178687" y="61472"/>
                      <a:pt x="179084" y="61207"/>
                      <a:pt x="179548" y="60942"/>
                    </a:cubicBezTo>
                    <a:close/>
                    <a:moveTo>
                      <a:pt x="179614" y="68029"/>
                    </a:moveTo>
                    <a:lnTo>
                      <a:pt x="179747" y="68558"/>
                    </a:lnTo>
                    <a:cubicBezTo>
                      <a:pt x="181204" y="78427"/>
                      <a:pt x="173985" y="82136"/>
                      <a:pt x="170276" y="87566"/>
                    </a:cubicBezTo>
                    <a:cubicBezTo>
                      <a:pt x="162991" y="97964"/>
                      <a:pt x="155043" y="107965"/>
                      <a:pt x="147360" y="118164"/>
                    </a:cubicBezTo>
                    <a:cubicBezTo>
                      <a:pt x="147029" y="118628"/>
                      <a:pt x="146698" y="119025"/>
                      <a:pt x="146367" y="119423"/>
                    </a:cubicBezTo>
                    <a:cubicBezTo>
                      <a:pt x="146500" y="118760"/>
                      <a:pt x="146632" y="118098"/>
                      <a:pt x="146831" y="117436"/>
                    </a:cubicBezTo>
                    <a:cubicBezTo>
                      <a:pt x="150738" y="107369"/>
                      <a:pt x="156301" y="98031"/>
                      <a:pt x="163256" y="89752"/>
                    </a:cubicBezTo>
                    <a:cubicBezTo>
                      <a:pt x="168620" y="83328"/>
                      <a:pt x="173190" y="76307"/>
                      <a:pt x="178157" y="69552"/>
                    </a:cubicBezTo>
                    <a:cubicBezTo>
                      <a:pt x="178621" y="69022"/>
                      <a:pt x="179084" y="68492"/>
                      <a:pt x="179614" y="68029"/>
                    </a:cubicBezTo>
                    <a:close/>
                    <a:moveTo>
                      <a:pt x="51129" y="53657"/>
                    </a:moveTo>
                    <a:cubicBezTo>
                      <a:pt x="51196" y="53988"/>
                      <a:pt x="51262" y="54385"/>
                      <a:pt x="51659" y="56107"/>
                    </a:cubicBezTo>
                    <a:cubicBezTo>
                      <a:pt x="48811" y="60545"/>
                      <a:pt x="45500" y="65843"/>
                      <a:pt x="42122" y="71075"/>
                    </a:cubicBezTo>
                    <a:cubicBezTo>
                      <a:pt x="31724" y="86838"/>
                      <a:pt x="21326" y="102600"/>
                      <a:pt x="10994" y="118429"/>
                    </a:cubicBezTo>
                    <a:cubicBezTo>
                      <a:pt x="9140" y="121343"/>
                      <a:pt x="7550" y="124456"/>
                      <a:pt x="5829" y="127370"/>
                    </a:cubicBezTo>
                    <a:cubicBezTo>
                      <a:pt x="5497" y="127768"/>
                      <a:pt x="5034" y="128165"/>
                      <a:pt x="4636" y="128430"/>
                    </a:cubicBezTo>
                    <a:cubicBezTo>
                      <a:pt x="4636" y="127900"/>
                      <a:pt x="4703" y="127370"/>
                      <a:pt x="4835" y="126840"/>
                    </a:cubicBezTo>
                    <a:cubicBezTo>
                      <a:pt x="11855" y="113727"/>
                      <a:pt x="18346" y="100216"/>
                      <a:pt x="26161" y="87566"/>
                    </a:cubicBezTo>
                    <a:cubicBezTo>
                      <a:pt x="33380" y="76042"/>
                      <a:pt x="41990" y="65512"/>
                      <a:pt x="50003" y="54650"/>
                    </a:cubicBezTo>
                    <a:cubicBezTo>
                      <a:pt x="50335" y="54253"/>
                      <a:pt x="50732" y="53922"/>
                      <a:pt x="51129" y="53657"/>
                    </a:cubicBezTo>
                    <a:close/>
                    <a:moveTo>
                      <a:pt x="49209" y="65909"/>
                    </a:moveTo>
                    <a:lnTo>
                      <a:pt x="49209" y="66505"/>
                    </a:lnTo>
                    <a:lnTo>
                      <a:pt x="50600" y="67366"/>
                    </a:lnTo>
                    <a:cubicBezTo>
                      <a:pt x="48083" y="71870"/>
                      <a:pt x="45831" y="76638"/>
                      <a:pt x="42917" y="81010"/>
                    </a:cubicBezTo>
                    <a:cubicBezTo>
                      <a:pt x="32254" y="96905"/>
                      <a:pt x="21392" y="112667"/>
                      <a:pt x="10597" y="128430"/>
                    </a:cubicBezTo>
                    <a:cubicBezTo>
                      <a:pt x="9802" y="129357"/>
                      <a:pt x="8941" y="130284"/>
                      <a:pt x="8014" y="131079"/>
                    </a:cubicBezTo>
                    <a:cubicBezTo>
                      <a:pt x="8279" y="129821"/>
                      <a:pt x="8676" y="128695"/>
                      <a:pt x="9272" y="127569"/>
                    </a:cubicBezTo>
                    <a:cubicBezTo>
                      <a:pt x="22320" y="107170"/>
                      <a:pt x="35367" y="86838"/>
                      <a:pt x="48546" y="66505"/>
                    </a:cubicBezTo>
                    <a:cubicBezTo>
                      <a:pt x="48745" y="66240"/>
                      <a:pt x="48944" y="66042"/>
                      <a:pt x="49209" y="65909"/>
                    </a:cubicBezTo>
                    <a:close/>
                    <a:moveTo>
                      <a:pt x="57090" y="77301"/>
                    </a:moveTo>
                    <a:cubicBezTo>
                      <a:pt x="57421" y="78758"/>
                      <a:pt x="58547" y="80678"/>
                      <a:pt x="57951" y="81606"/>
                    </a:cubicBezTo>
                    <a:cubicBezTo>
                      <a:pt x="54904" y="86573"/>
                      <a:pt x="51394" y="91209"/>
                      <a:pt x="48083" y="96044"/>
                    </a:cubicBezTo>
                    <a:cubicBezTo>
                      <a:pt x="40202" y="107568"/>
                      <a:pt x="32320" y="119092"/>
                      <a:pt x="24439" y="130615"/>
                    </a:cubicBezTo>
                    <a:cubicBezTo>
                      <a:pt x="23909" y="131410"/>
                      <a:pt x="23247" y="132139"/>
                      <a:pt x="22585" y="132867"/>
                    </a:cubicBezTo>
                    <a:lnTo>
                      <a:pt x="21326" y="132470"/>
                    </a:lnTo>
                    <a:cubicBezTo>
                      <a:pt x="21459" y="131675"/>
                      <a:pt x="21326" y="130615"/>
                      <a:pt x="21790" y="129953"/>
                    </a:cubicBezTo>
                    <a:cubicBezTo>
                      <a:pt x="26757" y="121939"/>
                      <a:pt x="31857" y="114058"/>
                      <a:pt x="36956" y="106177"/>
                    </a:cubicBezTo>
                    <a:cubicBezTo>
                      <a:pt x="42917" y="97103"/>
                      <a:pt x="48944" y="88096"/>
                      <a:pt x="54971" y="79023"/>
                    </a:cubicBezTo>
                    <a:cubicBezTo>
                      <a:pt x="55633" y="78360"/>
                      <a:pt x="56361" y="77764"/>
                      <a:pt x="57090" y="77301"/>
                    </a:cubicBezTo>
                    <a:close/>
                    <a:moveTo>
                      <a:pt x="53530" y="74946"/>
                    </a:moveTo>
                    <a:cubicBezTo>
                      <a:pt x="53850" y="74946"/>
                      <a:pt x="54266" y="75128"/>
                      <a:pt x="54639" y="75181"/>
                    </a:cubicBezTo>
                    <a:cubicBezTo>
                      <a:pt x="54441" y="75513"/>
                      <a:pt x="54242" y="75844"/>
                      <a:pt x="54043" y="76175"/>
                    </a:cubicBezTo>
                    <a:lnTo>
                      <a:pt x="17816" y="129688"/>
                    </a:lnTo>
                    <a:lnTo>
                      <a:pt x="15498" y="133132"/>
                    </a:lnTo>
                    <a:lnTo>
                      <a:pt x="13312" y="132602"/>
                    </a:lnTo>
                    <a:cubicBezTo>
                      <a:pt x="13312" y="131741"/>
                      <a:pt x="12981" y="130682"/>
                      <a:pt x="13379" y="130086"/>
                    </a:cubicBezTo>
                    <a:cubicBezTo>
                      <a:pt x="25035" y="112402"/>
                      <a:pt x="36824" y="94785"/>
                      <a:pt x="48811" y="77301"/>
                    </a:cubicBezTo>
                    <a:cubicBezTo>
                      <a:pt x="49606" y="76042"/>
                      <a:pt x="51792" y="75645"/>
                      <a:pt x="53315" y="74983"/>
                    </a:cubicBezTo>
                    <a:cubicBezTo>
                      <a:pt x="53380" y="74957"/>
                      <a:pt x="53452" y="74946"/>
                      <a:pt x="53530" y="74946"/>
                    </a:cubicBezTo>
                    <a:close/>
                    <a:moveTo>
                      <a:pt x="62190" y="83791"/>
                    </a:moveTo>
                    <a:cubicBezTo>
                      <a:pt x="62057" y="85116"/>
                      <a:pt x="62388" y="86838"/>
                      <a:pt x="61660" y="87831"/>
                    </a:cubicBezTo>
                    <a:cubicBezTo>
                      <a:pt x="54441" y="98428"/>
                      <a:pt x="47023" y="108826"/>
                      <a:pt x="39738" y="119290"/>
                    </a:cubicBezTo>
                    <a:cubicBezTo>
                      <a:pt x="33777" y="127834"/>
                      <a:pt x="27949" y="136444"/>
                      <a:pt x="22121" y="144987"/>
                    </a:cubicBezTo>
                    <a:cubicBezTo>
                      <a:pt x="21988" y="145252"/>
                      <a:pt x="21790" y="145451"/>
                      <a:pt x="21194" y="146312"/>
                    </a:cubicBezTo>
                    <a:cubicBezTo>
                      <a:pt x="21194" y="145848"/>
                      <a:pt x="21326" y="145385"/>
                      <a:pt x="21459" y="144921"/>
                    </a:cubicBezTo>
                    <a:cubicBezTo>
                      <a:pt x="21657" y="144457"/>
                      <a:pt x="21922" y="144060"/>
                      <a:pt x="22121" y="143663"/>
                    </a:cubicBezTo>
                    <a:cubicBezTo>
                      <a:pt x="31790" y="122602"/>
                      <a:pt x="45897" y="104389"/>
                      <a:pt x="58613" y="85381"/>
                    </a:cubicBezTo>
                    <a:cubicBezTo>
                      <a:pt x="59209" y="84454"/>
                      <a:pt x="60931" y="84255"/>
                      <a:pt x="62190" y="83791"/>
                    </a:cubicBezTo>
                    <a:close/>
                    <a:moveTo>
                      <a:pt x="62455" y="93461"/>
                    </a:moveTo>
                    <a:cubicBezTo>
                      <a:pt x="63316" y="93726"/>
                      <a:pt x="64177" y="94454"/>
                      <a:pt x="65170" y="95117"/>
                    </a:cubicBezTo>
                    <a:cubicBezTo>
                      <a:pt x="63978" y="96838"/>
                      <a:pt x="62984" y="98296"/>
                      <a:pt x="61991" y="99753"/>
                    </a:cubicBezTo>
                    <a:cubicBezTo>
                      <a:pt x="53646" y="111608"/>
                      <a:pt x="45367" y="123463"/>
                      <a:pt x="36956" y="135252"/>
                    </a:cubicBezTo>
                    <a:cubicBezTo>
                      <a:pt x="33579" y="140020"/>
                      <a:pt x="30068" y="144590"/>
                      <a:pt x="26558" y="149094"/>
                    </a:cubicBezTo>
                    <a:cubicBezTo>
                      <a:pt x="26028" y="149690"/>
                      <a:pt x="24770" y="149690"/>
                      <a:pt x="23843" y="149954"/>
                    </a:cubicBezTo>
                    <a:cubicBezTo>
                      <a:pt x="23909" y="149160"/>
                      <a:pt x="23710" y="148233"/>
                      <a:pt x="24108" y="147636"/>
                    </a:cubicBezTo>
                    <a:cubicBezTo>
                      <a:pt x="32320" y="135053"/>
                      <a:pt x="40599" y="122469"/>
                      <a:pt x="49010" y="110018"/>
                    </a:cubicBezTo>
                    <a:cubicBezTo>
                      <a:pt x="52586" y="104654"/>
                      <a:pt x="56560" y="99554"/>
                      <a:pt x="60401" y="94322"/>
                    </a:cubicBezTo>
                    <a:cubicBezTo>
                      <a:pt x="60865" y="93726"/>
                      <a:pt x="61660" y="93461"/>
                      <a:pt x="62455" y="93461"/>
                    </a:cubicBezTo>
                    <a:close/>
                    <a:moveTo>
                      <a:pt x="68585" y="96502"/>
                    </a:moveTo>
                    <a:cubicBezTo>
                      <a:pt x="68800" y="96502"/>
                      <a:pt x="69229" y="96986"/>
                      <a:pt x="69541" y="97236"/>
                    </a:cubicBezTo>
                    <a:lnTo>
                      <a:pt x="69607" y="97236"/>
                    </a:lnTo>
                    <a:cubicBezTo>
                      <a:pt x="68018" y="99620"/>
                      <a:pt x="66627" y="101872"/>
                      <a:pt x="65037" y="103991"/>
                    </a:cubicBezTo>
                    <a:cubicBezTo>
                      <a:pt x="55236" y="117635"/>
                      <a:pt x="45434" y="131278"/>
                      <a:pt x="35565" y="144921"/>
                    </a:cubicBezTo>
                    <a:cubicBezTo>
                      <a:pt x="34506" y="146444"/>
                      <a:pt x="33380" y="148034"/>
                      <a:pt x="32254" y="149623"/>
                    </a:cubicBezTo>
                    <a:cubicBezTo>
                      <a:pt x="31790" y="150153"/>
                      <a:pt x="31327" y="150749"/>
                      <a:pt x="30797" y="151279"/>
                    </a:cubicBezTo>
                    <a:cubicBezTo>
                      <a:pt x="30731" y="150352"/>
                      <a:pt x="30267" y="149226"/>
                      <a:pt x="30598" y="148630"/>
                    </a:cubicBezTo>
                    <a:cubicBezTo>
                      <a:pt x="32254" y="146047"/>
                      <a:pt x="34042" y="143596"/>
                      <a:pt x="35830" y="141080"/>
                    </a:cubicBezTo>
                    <a:cubicBezTo>
                      <a:pt x="45831" y="126774"/>
                      <a:pt x="55898" y="112469"/>
                      <a:pt x="65965" y="98163"/>
                    </a:cubicBezTo>
                    <a:cubicBezTo>
                      <a:pt x="66495" y="97368"/>
                      <a:pt x="67620" y="96971"/>
                      <a:pt x="68548" y="96507"/>
                    </a:cubicBezTo>
                    <a:cubicBezTo>
                      <a:pt x="68559" y="96503"/>
                      <a:pt x="68572" y="96502"/>
                      <a:pt x="68585" y="96502"/>
                    </a:cubicBezTo>
                    <a:close/>
                    <a:moveTo>
                      <a:pt x="75899" y="98958"/>
                    </a:moveTo>
                    <a:cubicBezTo>
                      <a:pt x="76164" y="98958"/>
                      <a:pt x="76429" y="99289"/>
                      <a:pt x="76760" y="99488"/>
                    </a:cubicBezTo>
                    <a:cubicBezTo>
                      <a:pt x="75435" y="101276"/>
                      <a:pt x="74310" y="102799"/>
                      <a:pt x="73184" y="104322"/>
                    </a:cubicBezTo>
                    <a:cubicBezTo>
                      <a:pt x="64375" y="116774"/>
                      <a:pt x="55567" y="129092"/>
                      <a:pt x="46626" y="141411"/>
                    </a:cubicBezTo>
                    <a:cubicBezTo>
                      <a:pt x="42122" y="147703"/>
                      <a:pt x="37552" y="153862"/>
                      <a:pt x="32850" y="159955"/>
                    </a:cubicBezTo>
                    <a:cubicBezTo>
                      <a:pt x="32369" y="160276"/>
                      <a:pt x="31839" y="160451"/>
                      <a:pt x="31305" y="160451"/>
                    </a:cubicBezTo>
                    <a:cubicBezTo>
                      <a:pt x="30957" y="160451"/>
                      <a:pt x="30607" y="160377"/>
                      <a:pt x="30267" y="160220"/>
                    </a:cubicBezTo>
                    <a:cubicBezTo>
                      <a:pt x="29671" y="159558"/>
                      <a:pt x="29472" y="158631"/>
                      <a:pt x="29737" y="157770"/>
                    </a:cubicBezTo>
                    <a:cubicBezTo>
                      <a:pt x="43381" y="138298"/>
                      <a:pt x="57156" y="119025"/>
                      <a:pt x="71131" y="99819"/>
                    </a:cubicBezTo>
                    <a:cubicBezTo>
                      <a:pt x="71793" y="98892"/>
                      <a:pt x="74243" y="99223"/>
                      <a:pt x="75899" y="98958"/>
                    </a:cubicBezTo>
                    <a:close/>
                    <a:moveTo>
                      <a:pt x="177693" y="147239"/>
                    </a:moveTo>
                    <a:cubicBezTo>
                      <a:pt x="178422" y="148564"/>
                      <a:pt x="179283" y="149888"/>
                      <a:pt x="180078" y="151345"/>
                    </a:cubicBezTo>
                    <a:cubicBezTo>
                      <a:pt x="179151" y="152140"/>
                      <a:pt x="178290" y="153001"/>
                      <a:pt x="177429" y="153730"/>
                    </a:cubicBezTo>
                    <a:cubicBezTo>
                      <a:pt x="174117" y="156379"/>
                      <a:pt x="170806" y="159028"/>
                      <a:pt x="167494" y="161611"/>
                    </a:cubicBezTo>
                    <a:cubicBezTo>
                      <a:pt x="167295" y="161743"/>
                      <a:pt x="167097" y="161876"/>
                      <a:pt x="166964" y="162008"/>
                    </a:cubicBezTo>
                    <a:cubicBezTo>
                      <a:pt x="166964" y="161677"/>
                      <a:pt x="167031" y="161412"/>
                      <a:pt x="167163" y="161147"/>
                    </a:cubicBezTo>
                    <a:cubicBezTo>
                      <a:pt x="170342" y="156776"/>
                      <a:pt x="173521" y="152339"/>
                      <a:pt x="176766" y="147901"/>
                    </a:cubicBezTo>
                    <a:cubicBezTo>
                      <a:pt x="177031" y="147636"/>
                      <a:pt x="177362" y="147438"/>
                      <a:pt x="177693" y="147239"/>
                    </a:cubicBezTo>
                    <a:close/>
                    <a:moveTo>
                      <a:pt x="82760" y="100391"/>
                    </a:moveTo>
                    <a:cubicBezTo>
                      <a:pt x="83030" y="100391"/>
                      <a:pt x="83423" y="100770"/>
                      <a:pt x="83714" y="100945"/>
                    </a:cubicBezTo>
                    <a:cubicBezTo>
                      <a:pt x="81330" y="104654"/>
                      <a:pt x="79078" y="108164"/>
                      <a:pt x="76760" y="111608"/>
                    </a:cubicBezTo>
                    <a:cubicBezTo>
                      <a:pt x="66031" y="126973"/>
                      <a:pt x="55302" y="142272"/>
                      <a:pt x="44506" y="157637"/>
                    </a:cubicBezTo>
                    <a:cubicBezTo>
                      <a:pt x="43049" y="159756"/>
                      <a:pt x="41526" y="161810"/>
                      <a:pt x="39870" y="163796"/>
                    </a:cubicBezTo>
                    <a:cubicBezTo>
                      <a:pt x="39600" y="163989"/>
                      <a:pt x="39285" y="164092"/>
                      <a:pt x="38965" y="164092"/>
                    </a:cubicBezTo>
                    <a:cubicBezTo>
                      <a:pt x="38735" y="164092"/>
                      <a:pt x="38502" y="164039"/>
                      <a:pt x="38281" y="163929"/>
                    </a:cubicBezTo>
                    <a:cubicBezTo>
                      <a:pt x="37486" y="162935"/>
                      <a:pt x="36029" y="161214"/>
                      <a:pt x="36360" y="160684"/>
                    </a:cubicBezTo>
                    <a:cubicBezTo>
                      <a:pt x="40599" y="154193"/>
                      <a:pt x="45102" y="147769"/>
                      <a:pt x="49606" y="141411"/>
                    </a:cubicBezTo>
                    <a:cubicBezTo>
                      <a:pt x="58878" y="128364"/>
                      <a:pt x="68150" y="115250"/>
                      <a:pt x="77621" y="102336"/>
                    </a:cubicBezTo>
                    <a:cubicBezTo>
                      <a:pt x="78548" y="101077"/>
                      <a:pt x="80933" y="100945"/>
                      <a:pt x="82654" y="100415"/>
                    </a:cubicBezTo>
                    <a:cubicBezTo>
                      <a:pt x="82687" y="100399"/>
                      <a:pt x="82722" y="100391"/>
                      <a:pt x="82760" y="100391"/>
                    </a:cubicBezTo>
                    <a:close/>
                    <a:moveTo>
                      <a:pt x="116584" y="126058"/>
                    </a:moveTo>
                    <a:cubicBezTo>
                      <a:pt x="117546" y="126058"/>
                      <a:pt x="118774" y="126244"/>
                      <a:pt x="119677" y="126244"/>
                    </a:cubicBezTo>
                    <a:cubicBezTo>
                      <a:pt x="119345" y="127238"/>
                      <a:pt x="118948" y="128231"/>
                      <a:pt x="118352" y="129092"/>
                    </a:cubicBezTo>
                    <a:cubicBezTo>
                      <a:pt x="109014" y="141146"/>
                      <a:pt x="99609" y="153200"/>
                      <a:pt x="90205" y="165320"/>
                    </a:cubicBezTo>
                    <a:cubicBezTo>
                      <a:pt x="89940" y="165651"/>
                      <a:pt x="89675" y="166048"/>
                      <a:pt x="89476" y="166512"/>
                    </a:cubicBezTo>
                    <a:lnTo>
                      <a:pt x="89012" y="166446"/>
                    </a:lnTo>
                    <a:cubicBezTo>
                      <a:pt x="89079" y="166181"/>
                      <a:pt x="89145" y="165982"/>
                      <a:pt x="89277" y="165783"/>
                    </a:cubicBezTo>
                    <a:cubicBezTo>
                      <a:pt x="97887" y="152670"/>
                      <a:pt x="106431" y="139490"/>
                      <a:pt x="115173" y="126443"/>
                    </a:cubicBezTo>
                    <a:cubicBezTo>
                      <a:pt x="115389" y="126146"/>
                      <a:pt x="115924" y="126058"/>
                      <a:pt x="116584" y="126058"/>
                    </a:cubicBezTo>
                    <a:close/>
                    <a:moveTo>
                      <a:pt x="174000" y="141879"/>
                    </a:moveTo>
                    <a:cubicBezTo>
                      <a:pt x="174105" y="141879"/>
                      <a:pt x="174190" y="141898"/>
                      <a:pt x="174250" y="141941"/>
                    </a:cubicBezTo>
                    <a:cubicBezTo>
                      <a:pt x="175640" y="142934"/>
                      <a:pt x="176435" y="143729"/>
                      <a:pt x="174117" y="145716"/>
                    </a:cubicBezTo>
                    <a:cubicBezTo>
                      <a:pt x="171203" y="148365"/>
                      <a:pt x="169746" y="152670"/>
                      <a:pt x="167428" y="156114"/>
                    </a:cubicBezTo>
                    <a:cubicBezTo>
                      <a:pt x="165441" y="158962"/>
                      <a:pt x="163189" y="161545"/>
                      <a:pt x="161004" y="164194"/>
                    </a:cubicBezTo>
                    <a:cubicBezTo>
                      <a:pt x="158023" y="167836"/>
                      <a:pt x="154911" y="171413"/>
                      <a:pt x="151864" y="174989"/>
                    </a:cubicBezTo>
                    <a:cubicBezTo>
                      <a:pt x="151533" y="175320"/>
                      <a:pt x="151136" y="175585"/>
                      <a:pt x="150804" y="175850"/>
                    </a:cubicBezTo>
                    <a:cubicBezTo>
                      <a:pt x="150804" y="175387"/>
                      <a:pt x="150937" y="174989"/>
                      <a:pt x="151069" y="174592"/>
                    </a:cubicBezTo>
                    <a:cubicBezTo>
                      <a:pt x="157758" y="164260"/>
                      <a:pt x="164381" y="153862"/>
                      <a:pt x="171137" y="143596"/>
                    </a:cubicBezTo>
                    <a:cubicBezTo>
                      <a:pt x="171657" y="142788"/>
                      <a:pt x="173284" y="141879"/>
                      <a:pt x="174000" y="141879"/>
                    </a:cubicBezTo>
                    <a:close/>
                    <a:moveTo>
                      <a:pt x="139710" y="119127"/>
                    </a:moveTo>
                    <a:cubicBezTo>
                      <a:pt x="140003" y="119127"/>
                      <a:pt x="140327" y="119378"/>
                      <a:pt x="140605" y="119489"/>
                    </a:cubicBezTo>
                    <a:cubicBezTo>
                      <a:pt x="138817" y="122138"/>
                      <a:pt x="137426" y="124324"/>
                      <a:pt x="135837" y="126377"/>
                    </a:cubicBezTo>
                    <a:cubicBezTo>
                      <a:pt x="129346" y="135516"/>
                      <a:pt x="122789" y="144656"/>
                      <a:pt x="116166" y="153796"/>
                    </a:cubicBezTo>
                    <a:cubicBezTo>
                      <a:pt x="109742" y="162737"/>
                      <a:pt x="103384" y="171678"/>
                      <a:pt x="96761" y="180553"/>
                    </a:cubicBezTo>
                    <a:cubicBezTo>
                      <a:pt x="95503" y="182208"/>
                      <a:pt x="93317" y="183135"/>
                      <a:pt x="91595" y="184394"/>
                    </a:cubicBezTo>
                    <a:cubicBezTo>
                      <a:pt x="92456" y="182738"/>
                      <a:pt x="93450" y="181082"/>
                      <a:pt x="94443" y="179493"/>
                    </a:cubicBezTo>
                    <a:cubicBezTo>
                      <a:pt x="108948" y="159624"/>
                      <a:pt x="123385" y="139821"/>
                      <a:pt x="137890" y="120019"/>
                    </a:cubicBezTo>
                    <a:cubicBezTo>
                      <a:pt x="138353" y="119555"/>
                      <a:pt x="138883" y="119224"/>
                      <a:pt x="139545" y="119158"/>
                    </a:cubicBezTo>
                    <a:cubicBezTo>
                      <a:pt x="139599" y="119136"/>
                      <a:pt x="139654" y="119127"/>
                      <a:pt x="139710" y="119127"/>
                    </a:cubicBezTo>
                    <a:close/>
                    <a:moveTo>
                      <a:pt x="101000" y="87699"/>
                    </a:moveTo>
                    <a:cubicBezTo>
                      <a:pt x="100735" y="88295"/>
                      <a:pt x="100404" y="88957"/>
                      <a:pt x="100007" y="89553"/>
                    </a:cubicBezTo>
                    <a:cubicBezTo>
                      <a:pt x="92324" y="100680"/>
                      <a:pt x="84575" y="111806"/>
                      <a:pt x="76893" y="122999"/>
                    </a:cubicBezTo>
                    <a:cubicBezTo>
                      <a:pt x="63316" y="142934"/>
                      <a:pt x="49739" y="162869"/>
                      <a:pt x="36095" y="182804"/>
                    </a:cubicBezTo>
                    <a:cubicBezTo>
                      <a:pt x="35698" y="183467"/>
                      <a:pt x="35102" y="184063"/>
                      <a:pt x="33976" y="185520"/>
                    </a:cubicBezTo>
                    <a:cubicBezTo>
                      <a:pt x="34373" y="184063"/>
                      <a:pt x="34440" y="183533"/>
                      <a:pt x="34572" y="183069"/>
                    </a:cubicBezTo>
                    <a:cubicBezTo>
                      <a:pt x="39208" y="169360"/>
                      <a:pt x="46824" y="157438"/>
                      <a:pt x="55103" y="145716"/>
                    </a:cubicBezTo>
                    <a:cubicBezTo>
                      <a:pt x="65236" y="131410"/>
                      <a:pt x="75038" y="116972"/>
                      <a:pt x="85105" y="102667"/>
                    </a:cubicBezTo>
                    <a:cubicBezTo>
                      <a:pt x="88946" y="97236"/>
                      <a:pt x="92390" y="91209"/>
                      <a:pt x="99146" y="88626"/>
                    </a:cubicBezTo>
                    <a:cubicBezTo>
                      <a:pt x="99808" y="88295"/>
                      <a:pt x="100404" y="88030"/>
                      <a:pt x="101000" y="87699"/>
                    </a:cubicBezTo>
                    <a:close/>
                    <a:moveTo>
                      <a:pt x="144711" y="121741"/>
                    </a:moveTo>
                    <a:lnTo>
                      <a:pt x="144711" y="121741"/>
                    </a:lnTo>
                    <a:cubicBezTo>
                      <a:pt x="142195" y="125185"/>
                      <a:pt x="140141" y="128099"/>
                      <a:pt x="138022" y="131079"/>
                    </a:cubicBezTo>
                    <a:cubicBezTo>
                      <a:pt x="125439" y="148696"/>
                      <a:pt x="112855" y="166313"/>
                      <a:pt x="100271" y="183864"/>
                    </a:cubicBezTo>
                    <a:cubicBezTo>
                      <a:pt x="99609" y="184659"/>
                      <a:pt x="98881" y="185321"/>
                      <a:pt x="98086" y="185983"/>
                    </a:cubicBezTo>
                    <a:cubicBezTo>
                      <a:pt x="98351" y="184924"/>
                      <a:pt x="98748" y="183930"/>
                      <a:pt x="99212" y="183003"/>
                    </a:cubicBezTo>
                    <a:cubicBezTo>
                      <a:pt x="112524" y="163929"/>
                      <a:pt x="125836" y="144855"/>
                      <a:pt x="139214" y="125847"/>
                    </a:cubicBezTo>
                    <a:cubicBezTo>
                      <a:pt x="140208" y="124522"/>
                      <a:pt x="141334" y="123264"/>
                      <a:pt x="142592" y="122072"/>
                    </a:cubicBezTo>
                    <a:cubicBezTo>
                      <a:pt x="142923" y="121807"/>
                      <a:pt x="143652" y="121873"/>
                      <a:pt x="144711" y="121741"/>
                    </a:cubicBezTo>
                    <a:close/>
                    <a:moveTo>
                      <a:pt x="133479" y="120927"/>
                    </a:moveTo>
                    <a:cubicBezTo>
                      <a:pt x="133617" y="120927"/>
                      <a:pt x="133797" y="121012"/>
                      <a:pt x="133850" y="121012"/>
                    </a:cubicBezTo>
                    <a:cubicBezTo>
                      <a:pt x="131929" y="123396"/>
                      <a:pt x="130141" y="125383"/>
                      <a:pt x="128551" y="127503"/>
                    </a:cubicBezTo>
                    <a:cubicBezTo>
                      <a:pt x="116299" y="144391"/>
                      <a:pt x="104179" y="161478"/>
                      <a:pt x="91728" y="178168"/>
                    </a:cubicBezTo>
                    <a:cubicBezTo>
                      <a:pt x="88946" y="181811"/>
                      <a:pt x="85039" y="184593"/>
                      <a:pt x="81595" y="187705"/>
                    </a:cubicBezTo>
                    <a:cubicBezTo>
                      <a:pt x="81484" y="187794"/>
                      <a:pt x="81330" y="187823"/>
                      <a:pt x="81153" y="187823"/>
                    </a:cubicBezTo>
                    <a:cubicBezTo>
                      <a:pt x="80800" y="187823"/>
                      <a:pt x="80359" y="187705"/>
                      <a:pt x="80005" y="187705"/>
                    </a:cubicBezTo>
                    <a:cubicBezTo>
                      <a:pt x="80138" y="187242"/>
                      <a:pt x="80336" y="186778"/>
                      <a:pt x="80535" y="186381"/>
                    </a:cubicBezTo>
                    <a:cubicBezTo>
                      <a:pt x="92191" y="165452"/>
                      <a:pt x="106497" y="146511"/>
                      <a:pt x="122591" y="128827"/>
                    </a:cubicBezTo>
                    <a:cubicBezTo>
                      <a:pt x="124379" y="126774"/>
                      <a:pt x="125770" y="124257"/>
                      <a:pt x="127889" y="122602"/>
                    </a:cubicBezTo>
                    <a:cubicBezTo>
                      <a:pt x="129214" y="121476"/>
                      <a:pt x="131465" y="121476"/>
                      <a:pt x="133386" y="120946"/>
                    </a:cubicBezTo>
                    <a:cubicBezTo>
                      <a:pt x="133413" y="120933"/>
                      <a:pt x="133444" y="120927"/>
                      <a:pt x="133479" y="120927"/>
                    </a:cubicBezTo>
                    <a:close/>
                    <a:moveTo>
                      <a:pt x="170210" y="135848"/>
                    </a:moveTo>
                    <a:cubicBezTo>
                      <a:pt x="170210" y="137172"/>
                      <a:pt x="170739" y="138828"/>
                      <a:pt x="170210" y="139689"/>
                    </a:cubicBezTo>
                    <a:cubicBezTo>
                      <a:pt x="162196" y="152074"/>
                      <a:pt x="154116" y="164326"/>
                      <a:pt x="146102" y="176645"/>
                    </a:cubicBezTo>
                    <a:cubicBezTo>
                      <a:pt x="145506" y="177705"/>
                      <a:pt x="145042" y="178764"/>
                      <a:pt x="144711" y="179956"/>
                    </a:cubicBezTo>
                    <a:lnTo>
                      <a:pt x="145506" y="180354"/>
                    </a:lnTo>
                    <a:cubicBezTo>
                      <a:pt x="145374" y="180619"/>
                      <a:pt x="145175" y="180950"/>
                      <a:pt x="144910" y="181215"/>
                    </a:cubicBezTo>
                    <a:cubicBezTo>
                      <a:pt x="141797" y="183798"/>
                      <a:pt x="138618" y="186447"/>
                      <a:pt x="135439" y="189030"/>
                    </a:cubicBezTo>
                    <a:cubicBezTo>
                      <a:pt x="135108" y="189229"/>
                      <a:pt x="134777" y="189361"/>
                      <a:pt x="134380" y="189427"/>
                    </a:cubicBezTo>
                    <a:cubicBezTo>
                      <a:pt x="134446" y="189030"/>
                      <a:pt x="134578" y="188566"/>
                      <a:pt x="134777" y="188235"/>
                    </a:cubicBezTo>
                    <a:cubicBezTo>
                      <a:pt x="145639" y="171280"/>
                      <a:pt x="156566" y="154392"/>
                      <a:pt x="167494" y="137570"/>
                    </a:cubicBezTo>
                    <a:cubicBezTo>
                      <a:pt x="168024" y="136775"/>
                      <a:pt x="169282" y="136444"/>
                      <a:pt x="170210" y="135848"/>
                    </a:cubicBezTo>
                    <a:close/>
                    <a:moveTo>
                      <a:pt x="126796" y="68948"/>
                    </a:moveTo>
                    <a:cubicBezTo>
                      <a:pt x="126935" y="68948"/>
                      <a:pt x="127171" y="69297"/>
                      <a:pt x="127293" y="69419"/>
                    </a:cubicBezTo>
                    <a:cubicBezTo>
                      <a:pt x="126101" y="71208"/>
                      <a:pt x="125041" y="72930"/>
                      <a:pt x="123783" y="74519"/>
                    </a:cubicBezTo>
                    <a:cubicBezTo>
                      <a:pt x="119544" y="79817"/>
                      <a:pt x="115637" y="85447"/>
                      <a:pt x="110868" y="90216"/>
                    </a:cubicBezTo>
                    <a:cubicBezTo>
                      <a:pt x="92390" y="108694"/>
                      <a:pt x="79277" y="131212"/>
                      <a:pt x="64441" y="152471"/>
                    </a:cubicBezTo>
                    <a:cubicBezTo>
                      <a:pt x="55633" y="165121"/>
                      <a:pt x="47288" y="178102"/>
                      <a:pt x="38612" y="190884"/>
                    </a:cubicBezTo>
                    <a:cubicBezTo>
                      <a:pt x="38281" y="191414"/>
                      <a:pt x="37420" y="191547"/>
                      <a:pt x="36758" y="191812"/>
                    </a:cubicBezTo>
                    <a:cubicBezTo>
                      <a:pt x="36691" y="191083"/>
                      <a:pt x="36824" y="190354"/>
                      <a:pt x="37089" y="189692"/>
                    </a:cubicBezTo>
                    <a:cubicBezTo>
                      <a:pt x="45169" y="176513"/>
                      <a:pt x="52984" y="163200"/>
                      <a:pt x="61527" y="150286"/>
                    </a:cubicBezTo>
                    <a:cubicBezTo>
                      <a:pt x="71660" y="134987"/>
                      <a:pt x="82456" y="120085"/>
                      <a:pt x="92920" y="104985"/>
                    </a:cubicBezTo>
                    <a:cubicBezTo>
                      <a:pt x="96298" y="100216"/>
                      <a:pt x="99344" y="95249"/>
                      <a:pt x="102788" y="90414"/>
                    </a:cubicBezTo>
                    <a:cubicBezTo>
                      <a:pt x="103154" y="89892"/>
                      <a:pt x="104385" y="89452"/>
                      <a:pt x="105116" y="89452"/>
                    </a:cubicBezTo>
                    <a:cubicBezTo>
                      <a:pt x="105312" y="89452"/>
                      <a:pt x="105472" y="89483"/>
                      <a:pt x="105570" y="89553"/>
                    </a:cubicBezTo>
                    <a:cubicBezTo>
                      <a:pt x="106491" y="90249"/>
                      <a:pt x="107259" y="90542"/>
                      <a:pt x="107935" y="90542"/>
                    </a:cubicBezTo>
                    <a:cubicBezTo>
                      <a:pt x="109251" y="90542"/>
                      <a:pt x="110215" y="89431"/>
                      <a:pt x="111266" y="88030"/>
                    </a:cubicBezTo>
                    <a:cubicBezTo>
                      <a:pt x="115835" y="81937"/>
                      <a:pt x="120604" y="75910"/>
                      <a:pt x="125306" y="69883"/>
                    </a:cubicBezTo>
                    <a:cubicBezTo>
                      <a:pt x="125704" y="69486"/>
                      <a:pt x="126233" y="69155"/>
                      <a:pt x="126763" y="68956"/>
                    </a:cubicBezTo>
                    <a:cubicBezTo>
                      <a:pt x="126773" y="68951"/>
                      <a:pt x="126784" y="68948"/>
                      <a:pt x="126796" y="68948"/>
                    </a:cubicBezTo>
                    <a:close/>
                    <a:moveTo>
                      <a:pt x="112921" y="122006"/>
                    </a:moveTo>
                    <a:cubicBezTo>
                      <a:pt x="112855" y="122867"/>
                      <a:pt x="113186" y="123926"/>
                      <a:pt x="112789" y="124522"/>
                    </a:cubicBezTo>
                    <a:cubicBezTo>
                      <a:pt x="100801" y="143067"/>
                      <a:pt x="88814" y="161545"/>
                      <a:pt x="76826" y="180089"/>
                    </a:cubicBezTo>
                    <a:cubicBezTo>
                      <a:pt x="74707" y="183334"/>
                      <a:pt x="72919" y="186844"/>
                      <a:pt x="70733" y="190090"/>
                    </a:cubicBezTo>
                    <a:cubicBezTo>
                      <a:pt x="70203" y="190884"/>
                      <a:pt x="68680" y="191083"/>
                      <a:pt x="66759" y="191944"/>
                    </a:cubicBezTo>
                    <a:cubicBezTo>
                      <a:pt x="66826" y="191215"/>
                      <a:pt x="67024" y="190553"/>
                      <a:pt x="67223" y="189891"/>
                    </a:cubicBezTo>
                    <a:cubicBezTo>
                      <a:pt x="74045" y="179162"/>
                      <a:pt x="80933" y="168499"/>
                      <a:pt x="87820" y="157836"/>
                    </a:cubicBezTo>
                    <a:cubicBezTo>
                      <a:pt x="95437" y="146179"/>
                      <a:pt x="103053" y="134589"/>
                      <a:pt x="110736" y="122999"/>
                    </a:cubicBezTo>
                    <a:cubicBezTo>
                      <a:pt x="111067" y="122403"/>
                      <a:pt x="112127" y="122337"/>
                      <a:pt x="112921" y="122006"/>
                    </a:cubicBezTo>
                    <a:close/>
                    <a:moveTo>
                      <a:pt x="179813" y="80215"/>
                    </a:moveTo>
                    <a:cubicBezTo>
                      <a:pt x="179878" y="80805"/>
                      <a:pt x="179944" y="81396"/>
                      <a:pt x="180203" y="83274"/>
                    </a:cubicBezTo>
                    <a:lnTo>
                      <a:pt x="180203" y="83274"/>
                    </a:lnTo>
                    <a:cubicBezTo>
                      <a:pt x="179277" y="84798"/>
                      <a:pt x="178087" y="87241"/>
                      <a:pt x="176568" y="89487"/>
                    </a:cubicBezTo>
                    <a:cubicBezTo>
                      <a:pt x="170011" y="99289"/>
                      <a:pt x="163454" y="109091"/>
                      <a:pt x="156765" y="118760"/>
                    </a:cubicBezTo>
                    <a:cubicBezTo>
                      <a:pt x="150010" y="128629"/>
                      <a:pt x="143122" y="138431"/>
                      <a:pt x="136168" y="148233"/>
                    </a:cubicBezTo>
                    <a:cubicBezTo>
                      <a:pt x="125902" y="162803"/>
                      <a:pt x="115637" y="177307"/>
                      <a:pt x="105305" y="191745"/>
                    </a:cubicBezTo>
                    <a:cubicBezTo>
                      <a:pt x="104709" y="192606"/>
                      <a:pt x="103517" y="193136"/>
                      <a:pt x="102722" y="193732"/>
                    </a:cubicBezTo>
                    <a:cubicBezTo>
                      <a:pt x="102192" y="192076"/>
                      <a:pt x="100735" y="189825"/>
                      <a:pt x="101331" y="188897"/>
                    </a:cubicBezTo>
                    <a:cubicBezTo>
                      <a:pt x="112193" y="172605"/>
                      <a:pt x="122988" y="156313"/>
                      <a:pt x="134380" y="140417"/>
                    </a:cubicBezTo>
                    <a:cubicBezTo>
                      <a:pt x="148818" y="120482"/>
                      <a:pt x="163852" y="100945"/>
                      <a:pt x="178621" y="81208"/>
                    </a:cubicBezTo>
                    <a:cubicBezTo>
                      <a:pt x="178952" y="80877"/>
                      <a:pt x="179349" y="80480"/>
                      <a:pt x="179813" y="80215"/>
                    </a:cubicBezTo>
                    <a:close/>
                    <a:moveTo>
                      <a:pt x="112193" y="113263"/>
                    </a:moveTo>
                    <a:lnTo>
                      <a:pt x="112193" y="113263"/>
                    </a:lnTo>
                    <a:cubicBezTo>
                      <a:pt x="112127" y="113859"/>
                      <a:pt x="112391" y="114588"/>
                      <a:pt x="112060" y="115052"/>
                    </a:cubicBezTo>
                    <a:cubicBezTo>
                      <a:pt x="107888" y="121476"/>
                      <a:pt x="103649" y="127900"/>
                      <a:pt x="99410" y="134258"/>
                    </a:cubicBezTo>
                    <a:cubicBezTo>
                      <a:pt x="89873" y="148696"/>
                      <a:pt x="80336" y="163134"/>
                      <a:pt x="70866" y="177572"/>
                    </a:cubicBezTo>
                    <a:cubicBezTo>
                      <a:pt x="67885" y="182142"/>
                      <a:pt x="65236" y="186911"/>
                      <a:pt x="62256" y="191480"/>
                    </a:cubicBezTo>
                    <a:cubicBezTo>
                      <a:pt x="61395" y="192672"/>
                      <a:pt x="59739" y="193269"/>
                      <a:pt x="58944" y="193865"/>
                    </a:cubicBezTo>
                    <a:lnTo>
                      <a:pt x="56759" y="193467"/>
                    </a:lnTo>
                    <a:cubicBezTo>
                      <a:pt x="56891" y="192739"/>
                      <a:pt x="57090" y="192076"/>
                      <a:pt x="57421" y="191480"/>
                    </a:cubicBezTo>
                    <a:cubicBezTo>
                      <a:pt x="65037" y="180619"/>
                      <a:pt x="72786" y="169823"/>
                      <a:pt x="80204" y="158895"/>
                    </a:cubicBezTo>
                    <a:cubicBezTo>
                      <a:pt x="88946" y="146113"/>
                      <a:pt x="97490" y="133265"/>
                      <a:pt x="106166" y="120416"/>
                    </a:cubicBezTo>
                    <a:cubicBezTo>
                      <a:pt x="107623" y="118231"/>
                      <a:pt x="109146" y="116045"/>
                      <a:pt x="110736" y="113926"/>
                    </a:cubicBezTo>
                    <a:cubicBezTo>
                      <a:pt x="111001" y="113528"/>
                      <a:pt x="111663" y="113462"/>
                      <a:pt x="112193" y="113263"/>
                    </a:cubicBezTo>
                    <a:close/>
                    <a:moveTo>
                      <a:pt x="108881" y="108760"/>
                    </a:moveTo>
                    <a:lnTo>
                      <a:pt x="109592" y="110052"/>
                    </a:lnTo>
                    <a:lnTo>
                      <a:pt x="109592" y="110052"/>
                    </a:lnTo>
                    <a:cubicBezTo>
                      <a:pt x="108738" y="111631"/>
                      <a:pt x="107947" y="113274"/>
                      <a:pt x="106961" y="114720"/>
                    </a:cubicBezTo>
                    <a:cubicBezTo>
                      <a:pt x="91397" y="136974"/>
                      <a:pt x="75899" y="159227"/>
                      <a:pt x="60335" y="181413"/>
                    </a:cubicBezTo>
                    <a:cubicBezTo>
                      <a:pt x="57752" y="185122"/>
                      <a:pt x="55302" y="188897"/>
                      <a:pt x="52520" y="192474"/>
                    </a:cubicBezTo>
                    <a:cubicBezTo>
                      <a:pt x="51858" y="193335"/>
                      <a:pt x="50335" y="193533"/>
                      <a:pt x="49142" y="193997"/>
                    </a:cubicBezTo>
                    <a:cubicBezTo>
                      <a:pt x="49341" y="193136"/>
                      <a:pt x="49672" y="192209"/>
                      <a:pt x="50070" y="191414"/>
                    </a:cubicBezTo>
                    <a:cubicBezTo>
                      <a:pt x="57885" y="179758"/>
                      <a:pt x="65567" y="168035"/>
                      <a:pt x="73581" y="156644"/>
                    </a:cubicBezTo>
                    <a:cubicBezTo>
                      <a:pt x="83648" y="142338"/>
                      <a:pt x="93980" y="128231"/>
                      <a:pt x="104179" y="114058"/>
                    </a:cubicBezTo>
                    <a:cubicBezTo>
                      <a:pt x="105371" y="112469"/>
                      <a:pt x="106696" y="110945"/>
                      <a:pt x="107954" y="109356"/>
                    </a:cubicBezTo>
                    <a:cubicBezTo>
                      <a:pt x="108219" y="109091"/>
                      <a:pt x="108550" y="108892"/>
                      <a:pt x="108881" y="108760"/>
                    </a:cubicBezTo>
                    <a:close/>
                    <a:moveTo>
                      <a:pt x="103450" y="103064"/>
                    </a:moveTo>
                    <a:lnTo>
                      <a:pt x="103782" y="103859"/>
                    </a:lnTo>
                    <a:cubicBezTo>
                      <a:pt x="106166" y="112601"/>
                      <a:pt x="98417" y="116774"/>
                      <a:pt x="94708" y="122337"/>
                    </a:cubicBezTo>
                    <a:cubicBezTo>
                      <a:pt x="83847" y="138364"/>
                      <a:pt x="71859" y="153663"/>
                      <a:pt x="60600" y="169360"/>
                    </a:cubicBezTo>
                    <a:cubicBezTo>
                      <a:pt x="55169" y="177042"/>
                      <a:pt x="50268" y="185122"/>
                      <a:pt x="45036" y="192871"/>
                    </a:cubicBezTo>
                    <a:cubicBezTo>
                      <a:pt x="44506" y="193666"/>
                      <a:pt x="42917" y="193666"/>
                      <a:pt x="41857" y="194063"/>
                    </a:cubicBezTo>
                    <a:cubicBezTo>
                      <a:pt x="41990" y="193136"/>
                      <a:pt x="41857" y="192010"/>
                      <a:pt x="42321" y="191348"/>
                    </a:cubicBezTo>
                    <a:cubicBezTo>
                      <a:pt x="57421" y="168697"/>
                      <a:pt x="72455" y="146113"/>
                      <a:pt x="87688" y="123595"/>
                    </a:cubicBezTo>
                    <a:cubicBezTo>
                      <a:pt x="92191" y="116906"/>
                      <a:pt x="97225" y="110482"/>
                      <a:pt x="102126" y="103991"/>
                    </a:cubicBezTo>
                    <a:cubicBezTo>
                      <a:pt x="102457" y="103594"/>
                      <a:pt x="102921" y="103329"/>
                      <a:pt x="103450" y="103064"/>
                    </a:cubicBezTo>
                    <a:close/>
                    <a:moveTo>
                      <a:pt x="177429" y="92732"/>
                    </a:moveTo>
                    <a:cubicBezTo>
                      <a:pt x="177495" y="92931"/>
                      <a:pt x="177495" y="93130"/>
                      <a:pt x="177760" y="94454"/>
                    </a:cubicBezTo>
                    <a:cubicBezTo>
                      <a:pt x="175177" y="98958"/>
                      <a:pt x="172660" y="104455"/>
                      <a:pt x="169282" y="109422"/>
                    </a:cubicBezTo>
                    <a:cubicBezTo>
                      <a:pt x="150539" y="136510"/>
                      <a:pt x="131598" y="163465"/>
                      <a:pt x="112723" y="190487"/>
                    </a:cubicBezTo>
                    <a:cubicBezTo>
                      <a:pt x="111067" y="192805"/>
                      <a:pt x="109676" y="195255"/>
                      <a:pt x="108087" y="197573"/>
                    </a:cubicBezTo>
                    <a:cubicBezTo>
                      <a:pt x="107557" y="198103"/>
                      <a:pt x="106961" y="198567"/>
                      <a:pt x="106232" y="198964"/>
                    </a:cubicBezTo>
                    <a:cubicBezTo>
                      <a:pt x="106232" y="197971"/>
                      <a:pt x="105768" y="196646"/>
                      <a:pt x="106232" y="195918"/>
                    </a:cubicBezTo>
                    <a:cubicBezTo>
                      <a:pt x="111133" y="188632"/>
                      <a:pt x="116166" y="181480"/>
                      <a:pt x="121134" y="174261"/>
                    </a:cubicBezTo>
                    <a:cubicBezTo>
                      <a:pt x="130936" y="160088"/>
                      <a:pt x="140870" y="146047"/>
                      <a:pt x="150606" y="131808"/>
                    </a:cubicBezTo>
                    <a:cubicBezTo>
                      <a:pt x="159083" y="119356"/>
                      <a:pt x="167295" y="106773"/>
                      <a:pt x="175707" y="94256"/>
                    </a:cubicBezTo>
                    <a:cubicBezTo>
                      <a:pt x="176170" y="93659"/>
                      <a:pt x="176766" y="93130"/>
                      <a:pt x="177429" y="92732"/>
                    </a:cubicBezTo>
                    <a:close/>
                    <a:moveTo>
                      <a:pt x="165568" y="130135"/>
                    </a:moveTo>
                    <a:cubicBezTo>
                      <a:pt x="165598" y="130135"/>
                      <a:pt x="165622" y="130140"/>
                      <a:pt x="165640" y="130152"/>
                    </a:cubicBezTo>
                    <a:cubicBezTo>
                      <a:pt x="166368" y="130748"/>
                      <a:pt x="167031" y="131476"/>
                      <a:pt x="167627" y="132205"/>
                    </a:cubicBezTo>
                    <a:cubicBezTo>
                      <a:pt x="165706" y="135185"/>
                      <a:pt x="164050" y="137901"/>
                      <a:pt x="162196" y="140616"/>
                    </a:cubicBezTo>
                    <a:cubicBezTo>
                      <a:pt x="150937" y="157770"/>
                      <a:pt x="139810" y="174989"/>
                      <a:pt x="128353" y="192010"/>
                    </a:cubicBezTo>
                    <a:cubicBezTo>
                      <a:pt x="126233" y="195123"/>
                      <a:pt x="122789" y="197309"/>
                      <a:pt x="119942" y="199892"/>
                    </a:cubicBezTo>
                    <a:cubicBezTo>
                      <a:pt x="119478" y="200223"/>
                      <a:pt x="118882" y="200421"/>
                      <a:pt x="118286" y="200620"/>
                    </a:cubicBezTo>
                    <a:cubicBezTo>
                      <a:pt x="118551" y="200024"/>
                      <a:pt x="118816" y="199494"/>
                      <a:pt x="119147" y="198964"/>
                    </a:cubicBezTo>
                    <a:cubicBezTo>
                      <a:pt x="130207" y="182274"/>
                      <a:pt x="141201" y="165518"/>
                      <a:pt x="152261" y="148829"/>
                    </a:cubicBezTo>
                    <a:cubicBezTo>
                      <a:pt x="156169" y="142934"/>
                      <a:pt x="160077" y="137040"/>
                      <a:pt x="164050" y="131145"/>
                    </a:cubicBezTo>
                    <a:cubicBezTo>
                      <a:pt x="164352" y="130723"/>
                      <a:pt x="165260" y="130135"/>
                      <a:pt x="165568" y="130135"/>
                    </a:cubicBezTo>
                    <a:close/>
                    <a:moveTo>
                      <a:pt x="161385" y="124965"/>
                    </a:moveTo>
                    <a:cubicBezTo>
                      <a:pt x="161418" y="124965"/>
                      <a:pt x="161446" y="124972"/>
                      <a:pt x="161467" y="124986"/>
                    </a:cubicBezTo>
                    <a:cubicBezTo>
                      <a:pt x="162130" y="125582"/>
                      <a:pt x="162726" y="126178"/>
                      <a:pt x="163322" y="126907"/>
                    </a:cubicBezTo>
                    <a:cubicBezTo>
                      <a:pt x="162527" y="128231"/>
                      <a:pt x="161798" y="129490"/>
                      <a:pt x="160937" y="130682"/>
                    </a:cubicBezTo>
                    <a:cubicBezTo>
                      <a:pt x="146433" y="152537"/>
                      <a:pt x="131929" y="174393"/>
                      <a:pt x="117425" y="196183"/>
                    </a:cubicBezTo>
                    <a:cubicBezTo>
                      <a:pt x="116431" y="197573"/>
                      <a:pt x="115239" y="198766"/>
                      <a:pt x="114246" y="200156"/>
                    </a:cubicBezTo>
                    <a:cubicBezTo>
                      <a:pt x="113782" y="200752"/>
                      <a:pt x="113451" y="201481"/>
                      <a:pt x="113319" y="202276"/>
                    </a:cubicBezTo>
                    <a:cubicBezTo>
                      <a:pt x="113319" y="203004"/>
                      <a:pt x="113385" y="203667"/>
                      <a:pt x="113584" y="204395"/>
                    </a:cubicBezTo>
                    <a:cubicBezTo>
                      <a:pt x="112458" y="204130"/>
                      <a:pt x="111067" y="204196"/>
                      <a:pt x="110272" y="203534"/>
                    </a:cubicBezTo>
                    <a:cubicBezTo>
                      <a:pt x="109742" y="203137"/>
                      <a:pt x="109610" y="201415"/>
                      <a:pt x="110073" y="200752"/>
                    </a:cubicBezTo>
                    <a:cubicBezTo>
                      <a:pt x="114180" y="194063"/>
                      <a:pt x="118485" y="187440"/>
                      <a:pt x="122789" y="180817"/>
                    </a:cubicBezTo>
                    <a:cubicBezTo>
                      <a:pt x="130406" y="168896"/>
                      <a:pt x="137890" y="156909"/>
                      <a:pt x="145771" y="145120"/>
                    </a:cubicBezTo>
                    <a:cubicBezTo>
                      <a:pt x="150275" y="138497"/>
                      <a:pt x="155374" y="132205"/>
                      <a:pt x="160209" y="125781"/>
                    </a:cubicBezTo>
                    <a:cubicBezTo>
                      <a:pt x="160446" y="125426"/>
                      <a:pt x="161105" y="124965"/>
                      <a:pt x="161385" y="124965"/>
                    </a:cubicBezTo>
                    <a:close/>
                    <a:moveTo>
                      <a:pt x="96951" y="0"/>
                    </a:moveTo>
                    <a:cubicBezTo>
                      <a:pt x="85745" y="0"/>
                      <a:pt x="75020" y="2271"/>
                      <a:pt x="65104" y="8290"/>
                    </a:cubicBezTo>
                    <a:cubicBezTo>
                      <a:pt x="45235" y="20277"/>
                      <a:pt x="27022" y="34185"/>
                      <a:pt x="17419" y="56439"/>
                    </a:cubicBezTo>
                    <a:cubicBezTo>
                      <a:pt x="16094" y="59419"/>
                      <a:pt x="12319" y="62465"/>
                      <a:pt x="16624" y="66240"/>
                    </a:cubicBezTo>
                    <a:cubicBezTo>
                      <a:pt x="20266" y="69419"/>
                      <a:pt x="23644" y="72863"/>
                      <a:pt x="26757" y="76572"/>
                    </a:cubicBezTo>
                    <a:cubicBezTo>
                      <a:pt x="27552" y="77764"/>
                      <a:pt x="27618" y="79354"/>
                      <a:pt x="27022" y="80678"/>
                    </a:cubicBezTo>
                    <a:cubicBezTo>
                      <a:pt x="24770" y="84387"/>
                      <a:pt x="21591" y="87566"/>
                      <a:pt x="19604" y="91341"/>
                    </a:cubicBezTo>
                    <a:cubicBezTo>
                      <a:pt x="13511" y="102932"/>
                      <a:pt x="7948" y="114787"/>
                      <a:pt x="1987" y="126443"/>
                    </a:cubicBezTo>
                    <a:cubicBezTo>
                      <a:pt x="0" y="130351"/>
                      <a:pt x="1192" y="133861"/>
                      <a:pt x="5431" y="134722"/>
                    </a:cubicBezTo>
                    <a:cubicBezTo>
                      <a:pt x="9206" y="135450"/>
                      <a:pt x="12981" y="135980"/>
                      <a:pt x="16823" y="136642"/>
                    </a:cubicBezTo>
                    <a:cubicBezTo>
                      <a:pt x="16823" y="136444"/>
                      <a:pt x="16823" y="136311"/>
                      <a:pt x="16889" y="136245"/>
                    </a:cubicBezTo>
                    <a:lnTo>
                      <a:pt x="22253" y="136709"/>
                    </a:lnTo>
                    <a:cubicBezTo>
                      <a:pt x="21194" y="138497"/>
                      <a:pt x="20266" y="140351"/>
                      <a:pt x="19406" y="142206"/>
                    </a:cubicBezTo>
                    <a:cubicBezTo>
                      <a:pt x="18280" y="145120"/>
                      <a:pt x="14968" y="148233"/>
                      <a:pt x="18743" y="151345"/>
                    </a:cubicBezTo>
                    <a:cubicBezTo>
                      <a:pt x="20531" y="152802"/>
                      <a:pt x="23247" y="153266"/>
                      <a:pt x="25499" y="154193"/>
                    </a:cubicBezTo>
                    <a:cubicBezTo>
                      <a:pt x="25896" y="154392"/>
                      <a:pt x="26625" y="154922"/>
                      <a:pt x="26558" y="155120"/>
                    </a:cubicBezTo>
                    <a:cubicBezTo>
                      <a:pt x="24638" y="161743"/>
                      <a:pt x="25764" y="163796"/>
                      <a:pt x="32585" y="165187"/>
                    </a:cubicBezTo>
                    <a:cubicBezTo>
                      <a:pt x="36426" y="165982"/>
                      <a:pt x="37354" y="168101"/>
                      <a:pt x="35897" y="171479"/>
                    </a:cubicBezTo>
                    <a:cubicBezTo>
                      <a:pt x="34704" y="174194"/>
                      <a:pt x="33314" y="176844"/>
                      <a:pt x="32122" y="179559"/>
                    </a:cubicBezTo>
                    <a:cubicBezTo>
                      <a:pt x="29539" y="185321"/>
                      <a:pt x="31459" y="194130"/>
                      <a:pt x="36426" y="195719"/>
                    </a:cubicBezTo>
                    <a:cubicBezTo>
                      <a:pt x="40427" y="196966"/>
                      <a:pt x="44917" y="198213"/>
                      <a:pt x="49096" y="198213"/>
                    </a:cubicBezTo>
                    <a:cubicBezTo>
                      <a:pt x="50244" y="198213"/>
                      <a:pt x="51369" y="198119"/>
                      <a:pt x="52454" y="197905"/>
                    </a:cubicBezTo>
                    <a:cubicBezTo>
                      <a:pt x="65832" y="195454"/>
                      <a:pt x="78946" y="191613"/>
                      <a:pt x="92191" y="188301"/>
                    </a:cubicBezTo>
                    <a:cubicBezTo>
                      <a:pt x="92753" y="188152"/>
                      <a:pt x="93504" y="188023"/>
                      <a:pt x="94111" y="188023"/>
                    </a:cubicBezTo>
                    <a:cubicBezTo>
                      <a:pt x="94579" y="188023"/>
                      <a:pt x="94961" y="188100"/>
                      <a:pt x="95106" y="188301"/>
                    </a:cubicBezTo>
                    <a:cubicBezTo>
                      <a:pt x="98483" y="192937"/>
                      <a:pt x="101397" y="197772"/>
                      <a:pt x="104775" y="202342"/>
                    </a:cubicBezTo>
                    <a:cubicBezTo>
                      <a:pt x="106894" y="204925"/>
                      <a:pt x="109146" y="207309"/>
                      <a:pt x="111530" y="209561"/>
                    </a:cubicBezTo>
                    <a:cubicBezTo>
                      <a:pt x="111594" y="209608"/>
                      <a:pt x="111698" y="209629"/>
                      <a:pt x="111828" y="209629"/>
                    </a:cubicBezTo>
                    <a:cubicBezTo>
                      <a:pt x="112239" y="209629"/>
                      <a:pt x="112899" y="209416"/>
                      <a:pt x="113252" y="209164"/>
                    </a:cubicBezTo>
                    <a:cubicBezTo>
                      <a:pt x="119279" y="204859"/>
                      <a:pt x="125439" y="200686"/>
                      <a:pt x="131134" y="196050"/>
                    </a:cubicBezTo>
                    <a:cubicBezTo>
                      <a:pt x="148751" y="181877"/>
                      <a:pt x="166236" y="167572"/>
                      <a:pt x="183654" y="153134"/>
                    </a:cubicBezTo>
                    <a:cubicBezTo>
                      <a:pt x="184316" y="152604"/>
                      <a:pt x="184515" y="150352"/>
                      <a:pt x="183985" y="149557"/>
                    </a:cubicBezTo>
                    <a:cubicBezTo>
                      <a:pt x="178091" y="141278"/>
                      <a:pt x="171998" y="133265"/>
                      <a:pt x="166236" y="124986"/>
                    </a:cubicBezTo>
                    <a:cubicBezTo>
                      <a:pt x="165441" y="123529"/>
                      <a:pt x="165375" y="121741"/>
                      <a:pt x="166103" y="120284"/>
                    </a:cubicBezTo>
                    <a:cubicBezTo>
                      <a:pt x="173852" y="108892"/>
                      <a:pt x="181733" y="97633"/>
                      <a:pt x="182992" y="83261"/>
                    </a:cubicBezTo>
                    <a:cubicBezTo>
                      <a:pt x="183257" y="80082"/>
                      <a:pt x="184316" y="77036"/>
                      <a:pt x="184449" y="73923"/>
                    </a:cubicBezTo>
                    <a:cubicBezTo>
                      <a:pt x="184515" y="71870"/>
                      <a:pt x="183455" y="69817"/>
                      <a:pt x="183124" y="67698"/>
                    </a:cubicBezTo>
                    <a:cubicBezTo>
                      <a:pt x="181535" y="58624"/>
                      <a:pt x="181535" y="49021"/>
                      <a:pt x="178290" y="40610"/>
                    </a:cubicBezTo>
                    <a:cubicBezTo>
                      <a:pt x="172726" y="25973"/>
                      <a:pt x="160341" y="16833"/>
                      <a:pt x="146831" y="9813"/>
                    </a:cubicBezTo>
                    <a:cubicBezTo>
                      <a:pt x="134909" y="3720"/>
                      <a:pt x="121796" y="2263"/>
                      <a:pt x="108616" y="740"/>
                    </a:cubicBezTo>
                    <a:cubicBezTo>
                      <a:pt x="104680" y="267"/>
                      <a:pt x="100787" y="0"/>
                      <a:pt x="969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96" name="Google Shape;1796;p38"/>
              <p:cNvGrpSpPr/>
              <p:nvPr/>
            </p:nvGrpSpPr>
            <p:grpSpPr>
              <a:xfrm>
                <a:off x="4063275" y="2122545"/>
                <a:ext cx="1089621" cy="1013000"/>
                <a:chOff x="2788677" y="1319562"/>
                <a:chExt cx="795168" cy="669009"/>
              </a:xfrm>
            </p:grpSpPr>
            <p:sp>
              <p:nvSpPr>
                <p:cNvPr id="1797" name="Google Shape;1797;p38"/>
                <p:cNvSpPr/>
                <p:nvPr/>
              </p:nvSpPr>
              <p:spPr>
                <a:xfrm>
                  <a:off x="2789642" y="1319562"/>
                  <a:ext cx="794203" cy="669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42" h="64112" extrusionOk="0">
                      <a:moveTo>
                        <a:pt x="19416" y="8720"/>
                      </a:moveTo>
                      <a:lnTo>
                        <a:pt x="19416" y="8720"/>
                      </a:lnTo>
                      <a:cubicBezTo>
                        <a:pt x="16514" y="10641"/>
                        <a:pt x="13775" y="12848"/>
                        <a:pt x="11241" y="15301"/>
                      </a:cubicBezTo>
                      <a:cubicBezTo>
                        <a:pt x="13571" y="12603"/>
                        <a:pt x="16310" y="10396"/>
                        <a:pt x="19416" y="8720"/>
                      </a:cubicBezTo>
                      <a:close/>
                      <a:moveTo>
                        <a:pt x="56621" y="1552"/>
                      </a:moveTo>
                      <a:cubicBezTo>
                        <a:pt x="56955" y="1552"/>
                        <a:pt x="57294" y="1650"/>
                        <a:pt x="57633" y="1690"/>
                      </a:cubicBezTo>
                      <a:cubicBezTo>
                        <a:pt x="60086" y="2058"/>
                        <a:pt x="62415" y="2712"/>
                        <a:pt x="64786" y="3284"/>
                      </a:cubicBezTo>
                      <a:cubicBezTo>
                        <a:pt x="69568" y="4428"/>
                        <a:pt x="73656" y="6758"/>
                        <a:pt x="77375" y="9783"/>
                      </a:cubicBezTo>
                      <a:cubicBezTo>
                        <a:pt x="80359" y="12194"/>
                        <a:pt x="82648" y="15178"/>
                        <a:pt x="84692" y="18448"/>
                      </a:cubicBezTo>
                      <a:cubicBezTo>
                        <a:pt x="86245" y="20941"/>
                        <a:pt x="87389" y="23639"/>
                        <a:pt x="88084" y="26459"/>
                      </a:cubicBezTo>
                      <a:lnTo>
                        <a:pt x="88084" y="26786"/>
                      </a:lnTo>
                      <a:cubicBezTo>
                        <a:pt x="88084" y="28789"/>
                        <a:pt x="87921" y="30792"/>
                        <a:pt x="87716" y="32795"/>
                      </a:cubicBezTo>
                      <a:cubicBezTo>
                        <a:pt x="87676" y="32999"/>
                        <a:pt x="87676" y="33204"/>
                        <a:pt x="87594" y="33408"/>
                      </a:cubicBezTo>
                      <a:cubicBezTo>
                        <a:pt x="87716" y="33694"/>
                        <a:pt x="87716" y="34062"/>
                        <a:pt x="87512" y="34307"/>
                      </a:cubicBezTo>
                      <a:cubicBezTo>
                        <a:pt x="87267" y="34716"/>
                        <a:pt x="87022" y="35166"/>
                        <a:pt x="86735" y="35697"/>
                      </a:cubicBezTo>
                      <a:lnTo>
                        <a:pt x="86735" y="34062"/>
                      </a:lnTo>
                      <a:cubicBezTo>
                        <a:pt x="88697" y="24171"/>
                        <a:pt x="82239" y="14851"/>
                        <a:pt x="73778" y="9865"/>
                      </a:cubicBezTo>
                      <a:cubicBezTo>
                        <a:pt x="68383" y="6717"/>
                        <a:pt x="62538" y="4510"/>
                        <a:pt x="56407" y="3325"/>
                      </a:cubicBezTo>
                      <a:lnTo>
                        <a:pt x="56407" y="3284"/>
                      </a:lnTo>
                      <a:cubicBezTo>
                        <a:pt x="56284" y="3284"/>
                        <a:pt x="56203" y="3243"/>
                        <a:pt x="56121" y="3243"/>
                      </a:cubicBezTo>
                      <a:cubicBezTo>
                        <a:pt x="55549" y="3120"/>
                        <a:pt x="54976" y="2998"/>
                        <a:pt x="54404" y="2916"/>
                      </a:cubicBezTo>
                      <a:cubicBezTo>
                        <a:pt x="54200" y="2793"/>
                        <a:pt x="53995" y="2712"/>
                        <a:pt x="53750" y="2671"/>
                      </a:cubicBezTo>
                      <a:cubicBezTo>
                        <a:pt x="52360" y="2507"/>
                        <a:pt x="51012" y="2344"/>
                        <a:pt x="49622" y="2139"/>
                      </a:cubicBezTo>
                      <a:cubicBezTo>
                        <a:pt x="50583" y="1984"/>
                        <a:pt x="51528" y="1811"/>
                        <a:pt x="52466" y="1811"/>
                      </a:cubicBezTo>
                      <a:cubicBezTo>
                        <a:pt x="53005" y="1811"/>
                        <a:pt x="53541" y="1868"/>
                        <a:pt x="54077" y="2017"/>
                      </a:cubicBezTo>
                      <a:cubicBezTo>
                        <a:pt x="54380" y="2118"/>
                        <a:pt x="54776" y="2250"/>
                        <a:pt x="55102" y="2250"/>
                      </a:cubicBezTo>
                      <a:cubicBezTo>
                        <a:pt x="55304" y="2250"/>
                        <a:pt x="55480" y="2199"/>
                        <a:pt x="55589" y="2058"/>
                      </a:cubicBezTo>
                      <a:cubicBezTo>
                        <a:pt x="55924" y="1660"/>
                        <a:pt x="56270" y="1552"/>
                        <a:pt x="56621" y="1552"/>
                      </a:cubicBezTo>
                      <a:close/>
                      <a:moveTo>
                        <a:pt x="86531" y="35043"/>
                      </a:moveTo>
                      <a:lnTo>
                        <a:pt x="86531" y="35043"/>
                      </a:lnTo>
                      <a:cubicBezTo>
                        <a:pt x="86490" y="35533"/>
                        <a:pt x="86408" y="35983"/>
                        <a:pt x="86327" y="36474"/>
                      </a:cubicBezTo>
                      <a:lnTo>
                        <a:pt x="85714" y="37495"/>
                      </a:lnTo>
                      <a:cubicBezTo>
                        <a:pt x="85836" y="37250"/>
                        <a:pt x="85918" y="37005"/>
                        <a:pt x="86041" y="36719"/>
                      </a:cubicBezTo>
                      <a:cubicBezTo>
                        <a:pt x="86245" y="36147"/>
                        <a:pt x="86368" y="35615"/>
                        <a:pt x="86531" y="35043"/>
                      </a:cubicBezTo>
                      <a:close/>
                      <a:moveTo>
                        <a:pt x="1668" y="41255"/>
                      </a:moveTo>
                      <a:cubicBezTo>
                        <a:pt x="1671" y="41269"/>
                        <a:pt x="1674" y="41283"/>
                        <a:pt x="1677" y="41297"/>
                      </a:cubicBezTo>
                      <a:lnTo>
                        <a:pt x="1677" y="41256"/>
                      </a:lnTo>
                      <a:cubicBezTo>
                        <a:pt x="1674" y="41256"/>
                        <a:pt x="1671" y="41255"/>
                        <a:pt x="1668" y="41255"/>
                      </a:cubicBezTo>
                      <a:close/>
                      <a:moveTo>
                        <a:pt x="1677" y="41297"/>
                      </a:moveTo>
                      <a:lnTo>
                        <a:pt x="1677" y="42605"/>
                      </a:lnTo>
                      <a:lnTo>
                        <a:pt x="1758" y="42605"/>
                      </a:lnTo>
                      <a:lnTo>
                        <a:pt x="1677" y="41297"/>
                      </a:lnTo>
                      <a:close/>
                      <a:moveTo>
                        <a:pt x="82280" y="44076"/>
                      </a:moveTo>
                      <a:lnTo>
                        <a:pt x="82280" y="44076"/>
                      </a:lnTo>
                      <a:cubicBezTo>
                        <a:pt x="82239" y="44240"/>
                        <a:pt x="82198" y="44403"/>
                        <a:pt x="82158" y="44567"/>
                      </a:cubicBezTo>
                      <a:cubicBezTo>
                        <a:pt x="82035" y="44730"/>
                        <a:pt x="81871" y="44853"/>
                        <a:pt x="81749" y="44975"/>
                      </a:cubicBezTo>
                      <a:lnTo>
                        <a:pt x="81095" y="45507"/>
                      </a:lnTo>
                      <a:cubicBezTo>
                        <a:pt x="81422" y="45098"/>
                        <a:pt x="81749" y="44689"/>
                        <a:pt x="82035" y="44281"/>
                      </a:cubicBezTo>
                      <a:lnTo>
                        <a:pt x="82280" y="44076"/>
                      </a:lnTo>
                      <a:close/>
                      <a:moveTo>
                        <a:pt x="43009" y="3180"/>
                      </a:moveTo>
                      <a:cubicBezTo>
                        <a:pt x="49664" y="3180"/>
                        <a:pt x="56292" y="4208"/>
                        <a:pt x="62661" y="6227"/>
                      </a:cubicBezTo>
                      <a:cubicBezTo>
                        <a:pt x="74351" y="9906"/>
                        <a:pt x="87185" y="18816"/>
                        <a:pt x="85795" y="32631"/>
                      </a:cubicBezTo>
                      <a:cubicBezTo>
                        <a:pt x="85346" y="37005"/>
                        <a:pt x="83220" y="41051"/>
                        <a:pt x="80441" y="44526"/>
                      </a:cubicBezTo>
                      <a:cubicBezTo>
                        <a:pt x="78765" y="46038"/>
                        <a:pt x="76967" y="47428"/>
                        <a:pt x="75086" y="48695"/>
                      </a:cubicBezTo>
                      <a:cubicBezTo>
                        <a:pt x="74473" y="48981"/>
                        <a:pt x="74065" y="49512"/>
                        <a:pt x="73860" y="50125"/>
                      </a:cubicBezTo>
                      <a:cubicBezTo>
                        <a:pt x="75086" y="49676"/>
                        <a:pt x="76231" y="48981"/>
                        <a:pt x="77212" y="48082"/>
                      </a:cubicBezTo>
                      <a:lnTo>
                        <a:pt x="77212" y="48082"/>
                      </a:lnTo>
                      <a:cubicBezTo>
                        <a:pt x="76517" y="48777"/>
                        <a:pt x="75822" y="49390"/>
                        <a:pt x="75168" y="50003"/>
                      </a:cubicBezTo>
                      <a:cubicBezTo>
                        <a:pt x="74596" y="50493"/>
                        <a:pt x="73983" y="50984"/>
                        <a:pt x="73411" y="51433"/>
                      </a:cubicBezTo>
                      <a:cubicBezTo>
                        <a:pt x="72675" y="51924"/>
                        <a:pt x="71980" y="52374"/>
                        <a:pt x="71244" y="52823"/>
                      </a:cubicBezTo>
                      <a:cubicBezTo>
                        <a:pt x="70999" y="52946"/>
                        <a:pt x="70631" y="53068"/>
                        <a:pt x="70631" y="53436"/>
                      </a:cubicBezTo>
                      <a:cubicBezTo>
                        <a:pt x="66871" y="55930"/>
                        <a:pt x="62865" y="57932"/>
                        <a:pt x="58614" y="59445"/>
                      </a:cubicBezTo>
                      <a:lnTo>
                        <a:pt x="58614" y="59486"/>
                      </a:lnTo>
                      <a:cubicBezTo>
                        <a:pt x="53053" y="61522"/>
                        <a:pt x="47116" y="62725"/>
                        <a:pt x="41212" y="62725"/>
                      </a:cubicBezTo>
                      <a:cubicBezTo>
                        <a:pt x="36095" y="62725"/>
                        <a:pt x="31003" y="61821"/>
                        <a:pt x="26201" y="59772"/>
                      </a:cubicBezTo>
                      <a:cubicBezTo>
                        <a:pt x="24893" y="59200"/>
                        <a:pt x="23585" y="58546"/>
                        <a:pt x="22359" y="57810"/>
                      </a:cubicBezTo>
                      <a:cubicBezTo>
                        <a:pt x="20806" y="57278"/>
                        <a:pt x="19293" y="56543"/>
                        <a:pt x="17904" y="55643"/>
                      </a:cubicBezTo>
                      <a:lnTo>
                        <a:pt x="17863" y="55643"/>
                      </a:lnTo>
                      <a:cubicBezTo>
                        <a:pt x="17985" y="55930"/>
                        <a:pt x="18026" y="56297"/>
                        <a:pt x="17945" y="56624"/>
                      </a:cubicBezTo>
                      <a:cubicBezTo>
                        <a:pt x="18435" y="56992"/>
                        <a:pt x="18926" y="57319"/>
                        <a:pt x="19457" y="57646"/>
                      </a:cubicBezTo>
                      <a:cubicBezTo>
                        <a:pt x="18231" y="57238"/>
                        <a:pt x="17086" y="56747"/>
                        <a:pt x="15942" y="56175"/>
                      </a:cubicBezTo>
                      <a:cubicBezTo>
                        <a:pt x="13489" y="54949"/>
                        <a:pt x="11323" y="53273"/>
                        <a:pt x="9484" y="51311"/>
                      </a:cubicBezTo>
                      <a:cubicBezTo>
                        <a:pt x="8380" y="50125"/>
                        <a:pt x="7440" y="48818"/>
                        <a:pt x="6663" y="47428"/>
                      </a:cubicBezTo>
                      <a:cubicBezTo>
                        <a:pt x="6541" y="47019"/>
                        <a:pt x="6377" y="46692"/>
                        <a:pt x="6091" y="46406"/>
                      </a:cubicBezTo>
                      <a:cubicBezTo>
                        <a:pt x="5887" y="45956"/>
                        <a:pt x="5682" y="45466"/>
                        <a:pt x="5478" y="45016"/>
                      </a:cubicBezTo>
                      <a:cubicBezTo>
                        <a:pt x="5274" y="43381"/>
                        <a:pt x="4701" y="41746"/>
                        <a:pt x="5233" y="40152"/>
                      </a:cubicBezTo>
                      <a:cubicBezTo>
                        <a:pt x="5151" y="39825"/>
                        <a:pt x="5069" y="39457"/>
                        <a:pt x="4988" y="39130"/>
                      </a:cubicBezTo>
                      <a:cubicBezTo>
                        <a:pt x="4988" y="39090"/>
                        <a:pt x="4988" y="39049"/>
                        <a:pt x="4988" y="39008"/>
                      </a:cubicBezTo>
                      <a:cubicBezTo>
                        <a:pt x="4783" y="37986"/>
                        <a:pt x="4742" y="36923"/>
                        <a:pt x="4783" y="35860"/>
                      </a:cubicBezTo>
                      <a:lnTo>
                        <a:pt x="4783" y="35615"/>
                      </a:lnTo>
                      <a:cubicBezTo>
                        <a:pt x="4824" y="35288"/>
                        <a:pt x="4865" y="35002"/>
                        <a:pt x="4906" y="34675"/>
                      </a:cubicBezTo>
                      <a:lnTo>
                        <a:pt x="4906" y="34553"/>
                      </a:lnTo>
                      <a:cubicBezTo>
                        <a:pt x="4947" y="34185"/>
                        <a:pt x="5028" y="33817"/>
                        <a:pt x="5110" y="33490"/>
                      </a:cubicBezTo>
                      <a:cubicBezTo>
                        <a:pt x="5274" y="32754"/>
                        <a:pt x="5519" y="32018"/>
                        <a:pt x="5764" y="31323"/>
                      </a:cubicBezTo>
                      <a:cubicBezTo>
                        <a:pt x="6050" y="29525"/>
                        <a:pt x="6541" y="27727"/>
                        <a:pt x="7276" y="26051"/>
                      </a:cubicBezTo>
                      <a:cubicBezTo>
                        <a:pt x="8012" y="24334"/>
                        <a:pt x="8952" y="22658"/>
                        <a:pt x="10097" y="21146"/>
                      </a:cubicBezTo>
                      <a:lnTo>
                        <a:pt x="10179" y="21023"/>
                      </a:lnTo>
                      <a:cubicBezTo>
                        <a:pt x="10342" y="20778"/>
                        <a:pt x="10546" y="20533"/>
                        <a:pt x="10751" y="20287"/>
                      </a:cubicBezTo>
                      <a:lnTo>
                        <a:pt x="10914" y="20042"/>
                      </a:lnTo>
                      <a:cubicBezTo>
                        <a:pt x="11119" y="19838"/>
                        <a:pt x="11282" y="19634"/>
                        <a:pt x="11446" y="19388"/>
                      </a:cubicBezTo>
                      <a:cubicBezTo>
                        <a:pt x="11527" y="19307"/>
                        <a:pt x="11609" y="19266"/>
                        <a:pt x="11650" y="19184"/>
                      </a:cubicBezTo>
                      <a:cubicBezTo>
                        <a:pt x="11895" y="18898"/>
                        <a:pt x="12181" y="18612"/>
                        <a:pt x="12386" y="18366"/>
                      </a:cubicBezTo>
                      <a:cubicBezTo>
                        <a:pt x="14470" y="16077"/>
                        <a:pt x="16882" y="14156"/>
                        <a:pt x="19539" y="12644"/>
                      </a:cubicBezTo>
                      <a:cubicBezTo>
                        <a:pt x="22155" y="10478"/>
                        <a:pt x="25016" y="8598"/>
                        <a:pt x="28040" y="6963"/>
                      </a:cubicBezTo>
                      <a:cubicBezTo>
                        <a:pt x="30779" y="5450"/>
                        <a:pt x="33681" y="4306"/>
                        <a:pt x="36706" y="3488"/>
                      </a:cubicBezTo>
                      <a:cubicBezTo>
                        <a:pt x="38805" y="3282"/>
                        <a:pt x="40908" y="3180"/>
                        <a:pt x="43009" y="3180"/>
                      </a:cubicBezTo>
                      <a:close/>
                      <a:moveTo>
                        <a:pt x="50575" y="0"/>
                      </a:moveTo>
                      <a:cubicBezTo>
                        <a:pt x="48864" y="0"/>
                        <a:pt x="47142" y="76"/>
                        <a:pt x="45412" y="218"/>
                      </a:cubicBezTo>
                      <a:cubicBezTo>
                        <a:pt x="43736" y="259"/>
                        <a:pt x="42060" y="504"/>
                        <a:pt x="40384" y="913"/>
                      </a:cubicBezTo>
                      <a:lnTo>
                        <a:pt x="39485" y="995"/>
                      </a:lnTo>
                      <a:cubicBezTo>
                        <a:pt x="38463" y="1077"/>
                        <a:pt x="37482" y="1322"/>
                        <a:pt x="36542" y="1731"/>
                      </a:cubicBezTo>
                      <a:cubicBezTo>
                        <a:pt x="36174" y="1731"/>
                        <a:pt x="35806" y="1853"/>
                        <a:pt x="35520" y="2058"/>
                      </a:cubicBezTo>
                      <a:lnTo>
                        <a:pt x="34866" y="2058"/>
                      </a:lnTo>
                      <a:cubicBezTo>
                        <a:pt x="34172" y="2180"/>
                        <a:pt x="33477" y="2385"/>
                        <a:pt x="32823" y="2630"/>
                      </a:cubicBezTo>
                      <a:lnTo>
                        <a:pt x="32659" y="2712"/>
                      </a:lnTo>
                      <a:cubicBezTo>
                        <a:pt x="32496" y="2753"/>
                        <a:pt x="32332" y="2793"/>
                        <a:pt x="32169" y="2834"/>
                      </a:cubicBezTo>
                      <a:cubicBezTo>
                        <a:pt x="32290" y="2899"/>
                        <a:pt x="32404" y="2922"/>
                        <a:pt x="32514" y="2922"/>
                      </a:cubicBezTo>
                      <a:cubicBezTo>
                        <a:pt x="32793" y="2922"/>
                        <a:pt x="33042" y="2772"/>
                        <a:pt x="33285" y="2772"/>
                      </a:cubicBezTo>
                      <a:cubicBezTo>
                        <a:pt x="33431" y="2772"/>
                        <a:pt x="33574" y="2826"/>
                        <a:pt x="33722" y="2998"/>
                      </a:cubicBezTo>
                      <a:cubicBezTo>
                        <a:pt x="32986" y="3120"/>
                        <a:pt x="32250" y="3243"/>
                        <a:pt x="31515" y="3407"/>
                      </a:cubicBezTo>
                      <a:cubicBezTo>
                        <a:pt x="31405" y="3385"/>
                        <a:pt x="31293" y="3374"/>
                        <a:pt x="31179" y="3374"/>
                      </a:cubicBezTo>
                      <a:cubicBezTo>
                        <a:pt x="30868" y="3374"/>
                        <a:pt x="30547" y="3450"/>
                        <a:pt x="30248" y="3570"/>
                      </a:cubicBezTo>
                      <a:cubicBezTo>
                        <a:pt x="30207" y="3568"/>
                        <a:pt x="30168" y="3567"/>
                        <a:pt x="30128" y="3567"/>
                      </a:cubicBezTo>
                      <a:cubicBezTo>
                        <a:pt x="29324" y="3567"/>
                        <a:pt x="28656" y="3951"/>
                        <a:pt x="27877" y="4224"/>
                      </a:cubicBezTo>
                      <a:lnTo>
                        <a:pt x="27305" y="4469"/>
                      </a:lnTo>
                      <a:cubicBezTo>
                        <a:pt x="26692" y="4674"/>
                        <a:pt x="26038" y="4837"/>
                        <a:pt x="25425" y="5082"/>
                      </a:cubicBezTo>
                      <a:cubicBezTo>
                        <a:pt x="18272" y="7494"/>
                        <a:pt x="12018" y="11704"/>
                        <a:pt x="8094" y="18244"/>
                      </a:cubicBezTo>
                      <a:cubicBezTo>
                        <a:pt x="7890" y="18612"/>
                        <a:pt x="7644" y="18980"/>
                        <a:pt x="7481" y="19347"/>
                      </a:cubicBezTo>
                      <a:cubicBezTo>
                        <a:pt x="6336" y="20696"/>
                        <a:pt x="5233" y="22127"/>
                        <a:pt x="4211" y="23598"/>
                      </a:cubicBezTo>
                      <a:cubicBezTo>
                        <a:pt x="4047" y="23803"/>
                        <a:pt x="3761" y="24211"/>
                        <a:pt x="3884" y="24252"/>
                      </a:cubicBezTo>
                      <a:cubicBezTo>
                        <a:pt x="5560" y="24498"/>
                        <a:pt x="4129" y="25315"/>
                        <a:pt x="4047" y="25560"/>
                      </a:cubicBezTo>
                      <a:cubicBezTo>
                        <a:pt x="3843" y="25969"/>
                        <a:pt x="3680" y="26419"/>
                        <a:pt x="3516" y="26827"/>
                      </a:cubicBezTo>
                      <a:cubicBezTo>
                        <a:pt x="3475" y="26950"/>
                        <a:pt x="3393" y="27073"/>
                        <a:pt x="3353" y="27195"/>
                      </a:cubicBezTo>
                      <a:cubicBezTo>
                        <a:pt x="3230" y="27481"/>
                        <a:pt x="3107" y="27808"/>
                        <a:pt x="3026" y="28094"/>
                      </a:cubicBezTo>
                      <a:lnTo>
                        <a:pt x="2862" y="28503"/>
                      </a:lnTo>
                      <a:cubicBezTo>
                        <a:pt x="2739" y="28830"/>
                        <a:pt x="2658" y="29116"/>
                        <a:pt x="2535" y="29443"/>
                      </a:cubicBezTo>
                      <a:lnTo>
                        <a:pt x="2412" y="29811"/>
                      </a:lnTo>
                      <a:cubicBezTo>
                        <a:pt x="2290" y="30220"/>
                        <a:pt x="2126" y="30669"/>
                        <a:pt x="2004" y="31119"/>
                      </a:cubicBezTo>
                      <a:cubicBezTo>
                        <a:pt x="1677" y="32223"/>
                        <a:pt x="1431" y="33367"/>
                        <a:pt x="1186" y="34512"/>
                      </a:cubicBezTo>
                      <a:cubicBezTo>
                        <a:pt x="737" y="36801"/>
                        <a:pt x="1" y="39090"/>
                        <a:pt x="491" y="41665"/>
                      </a:cubicBezTo>
                      <a:cubicBezTo>
                        <a:pt x="543" y="41067"/>
                        <a:pt x="680" y="40890"/>
                        <a:pt x="855" y="40890"/>
                      </a:cubicBezTo>
                      <a:cubicBezTo>
                        <a:pt x="1095" y="40890"/>
                        <a:pt x="1408" y="41224"/>
                        <a:pt x="1668" y="41255"/>
                      </a:cubicBezTo>
                      <a:lnTo>
                        <a:pt x="1668" y="41255"/>
                      </a:lnTo>
                      <a:cubicBezTo>
                        <a:pt x="1226" y="39225"/>
                        <a:pt x="1150" y="37196"/>
                        <a:pt x="1881" y="35206"/>
                      </a:cubicBezTo>
                      <a:lnTo>
                        <a:pt x="1840" y="35206"/>
                      </a:lnTo>
                      <a:cubicBezTo>
                        <a:pt x="1922" y="34961"/>
                        <a:pt x="2004" y="34757"/>
                        <a:pt x="2126" y="34512"/>
                      </a:cubicBezTo>
                      <a:cubicBezTo>
                        <a:pt x="2331" y="35656"/>
                        <a:pt x="2412" y="36801"/>
                        <a:pt x="2331" y="37945"/>
                      </a:cubicBezTo>
                      <a:cubicBezTo>
                        <a:pt x="2249" y="39212"/>
                        <a:pt x="2535" y="40438"/>
                        <a:pt x="3230" y="41501"/>
                      </a:cubicBezTo>
                      <a:cubicBezTo>
                        <a:pt x="3843" y="44975"/>
                        <a:pt x="5601" y="48327"/>
                        <a:pt x="7603" y="51025"/>
                      </a:cubicBezTo>
                      <a:cubicBezTo>
                        <a:pt x="11200" y="55766"/>
                        <a:pt x="17536" y="59322"/>
                        <a:pt x="23422" y="60221"/>
                      </a:cubicBezTo>
                      <a:cubicBezTo>
                        <a:pt x="23446" y="60233"/>
                        <a:pt x="23470" y="60238"/>
                        <a:pt x="23494" y="60238"/>
                      </a:cubicBezTo>
                      <a:cubicBezTo>
                        <a:pt x="23551" y="60238"/>
                        <a:pt x="23609" y="60209"/>
                        <a:pt x="23667" y="60180"/>
                      </a:cubicBezTo>
                      <a:cubicBezTo>
                        <a:pt x="24689" y="60671"/>
                        <a:pt x="25711" y="61161"/>
                        <a:pt x="26732" y="61570"/>
                      </a:cubicBezTo>
                      <a:cubicBezTo>
                        <a:pt x="31145" y="63348"/>
                        <a:pt x="35815" y="64112"/>
                        <a:pt x="40520" y="64112"/>
                      </a:cubicBezTo>
                      <a:cubicBezTo>
                        <a:pt x="47497" y="64112"/>
                        <a:pt x="54548" y="62433"/>
                        <a:pt x="60944" y="59894"/>
                      </a:cubicBezTo>
                      <a:cubicBezTo>
                        <a:pt x="67157" y="57442"/>
                        <a:pt x="72838" y="53845"/>
                        <a:pt x="77702" y="49226"/>
                      </a:cubicBezTo>
                      <a:cubicBezTo>
                        <a:pt x="78438" y="48654"/>
                        <a:pt x="79174" y="48082"/>
                        <a:pt x="79950" y="47510"/>
                      </a:cubicBezTo>
                      <a:lnTo>
                        <a:pt x="79950" y="47510"/>
                      </a:lnTo>
                      <a:lnTo>
                        <a:pt x="78561" y="49063"/>
                      </a:lnTo>
                      <a:cubicBezTo>
                        <a:pt x="79787" y="48164"/>
                        <a:pt x="80890" y="47142"/>
                        <a:pt x="81912" y="45997"/>
                      </a:cubicBezTo>
                      <a:lnTo>
                        <a:pt x="82198" y="45752"/>
                      </a:lnTo>
                      <a:lnTo>
                        <a:pt x="82198" y="45752"/>
                      </a:lnTo>
                      <a:cubicBezTo>
                        <a:pt x="82444" y="46447"/>
                        <a:pt x="81749" y="46733"/>
                        <a:pt x="82117" y="47510"/>
                      </a:cubicBezTo>
                      <a:cubicBezTo>
                        <a:pt x="84692" y="43749"/>
                        <a:pt x="86695" y="39825"/>
                        <a:pt x="89024" y="36065"/>
                      </a:cubicBezTo>
                      <a:lnTo>
                        <a:pt x="89065" y="36187"/>
                      </a:lnTo>
                      <a:cubicBezTo>
                        <a:pt x="89065" y="36433"/>
                        <a:pt x="89024" y="36678"/>
                        <a:pt x="88984" y="36964"/>
                      </a:cubicBezTo>
                      <a:cubicBezTo>
                        <a:pt x="89024" y="37741"/>
                        <a:pt x="88943" y="38558"/>
                        <a:pt x="88738" y="39294"/>
                      </a:cubicBezTo>
                      <a:cubicBezTo>
                        <a:pt x="88534" y="39907"/>
                        <a:pt x="88330" y="40520"/>
                        <a:pt x="88207" y="41133"/>
                      </a:cubicBezTo>
                      <a:lnTo>
                        <a:pt x="88616" y="41215"/>
                      </a:lnTo>
                      <a:cubicBezTo>
                        <a:pt x="88738" y="40929"/>
                        <a:pt x="88861" y="40684"/>
                        <a:pt x="88943" y="40397"/>
                      </a:cubicBezTo>
                      <a:lnTo>
                        <a:pt x="88943" y="40397"/>
                      </a:lnTo>
                      <a:cubicBezTo>
                        <a:pt x="88738" y="41297"/>
                        <a:pt x="88493" y="42196"/>
                        <a:pt x="88248" y="43136"/>
                      </a:cubicBezTo>
                      <a:cubicBezTo>
                        <a:pt x="89270" y="41992"/>
                        <a:pt x="89842" y="40479"/>
                        <a:pt x="89801" y="38967"/>
                      </a:cubicBezTo>
                      <a:cubicBezTo>
                        <a:pt x="89597" y="35288"/>
                        <a:pt x="89638" y="31610"/>
                        <a:pt x="89392" y="27972"/>
                      </a:cubicBezTo>
                      <a:cubicBezTo>
                        <a:pt x="89311" y="26623"/>
                        <a:pt x="89065" y="25315"/>
                        <a:pt x="88657" y="24007"/>
                      </a:cubicBezTo>
                      <a:cubicBezTo>
                        <a:pt x="88411" y="23271"/>
                        <a:pt x="88166" y="22576"/>
                        <a:pt x="87880" y="21882"/>
                      </a:cubicBezTo>
                      <a:cubicBezTo>
                        <a:pt x="86981" y="19756"/>
                        <a:pt x="85836" y="17753"/>
                        <a:pt x="84487" y="15873"/>
                      </a:cubicBezTo>
                      <a:cubicBezTo>
                        <a:pt x="80809" y="10559"/>
                        <a:pt x="75740" y="6390"/>
                        <a:pt x="69855" y="3856"/>
                      </a:cubicBezTo>
                      <a:cubicBezTo>
                        <a:pt x="63652" y="1128"/>
                        <a:pt x="57191" y="0"/>
                        <a:pt x="5057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       </a:t>
                  </a:r>
                  <a:endParaRPr/>
                </a:p>
              </p:txBody>
            </p:sp>
            <p:sp>
              <p:nvSpPr>
                <p:cNvPr id="1798" name="Google Shape;1798;p38"/>
                <p:cNvSpPr/>
                <p:nvPr/>
              </p:nvSpPr>
              <p:spPr>
                <a:xfrm>
                  <a:off x="2788677" y="1338040"/>
                  <a:ext cx="794400" cy="647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799" name="Google Shape;1799;p38"/>
            <p:cNvSpPr/>
            <p:nvPr/>
          </p:nvSpPr>
          <p:spPr>
            <a:xfrm>
              <a:off x="4752667" y="1862625"/>
              <a:ext cx="782295" cy="348522"/>
            </a:xfrm>
            <a:custGeom>
              <a:avLst/>
              <a:gdLst/>
              <a:ahLst/>
              <a:cxnLst/>
              <a:rect l="l" t="t" r="r" b="b"/>
              <a:pathLst>
                <a:path w="33113" h="18531" extrusionOk="0">
                  <a:moveTo>
                    <a:pt x="0" y="18531"/>
                  </a:moveTo>
                  <a:cubicBezTo>
                    <a:pt x="6506" y="7684"/>
                    <a:pt x="20464" y="0"/>
                    <a:pt x="33113" y="0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oval" w="med" len="med"/>
            </a:ln>
          </p:spPr>
        </p:sp>
        <p:sp>
          <p:nvSpPr>
            <p:cNvPr id="1800" name="Google Shape;1800;p38"/>
            <p:cNvSpPr/>
            <p:nvPr/>
          </p:nvSpPr>
          <p:spPr>
            <a:xfrm rot="10800000" flipH="1">
              <a:off x="4679225" y="2896361"/>
              <a:ext cx="832958" cy="928264"/>
            </a:xfrm>
            <a:custGeom>
              <a:avLst/>
              <a:gdLst/>
              <a:ahLst/>
              <a:cxnLst/>
              <a:rect l="l" t="t" r="r" b="b"/>
              <a:pathLst>
                <a:path w="33113" h="18531" extrusionOk="0">
                  <a:moveTo>
                    <a:pt x="0" y="18531"/>
                  </a:moveTo>
                  <a:cubicBezTo>
                    <a:pt x="6506" y="7684"/>
                    <a:pt x="20464" y="0"/>
                    <a:pt x="33113" y="0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oval" w="med" len="med"/>
            </a:ln>
          </p:spPr>
        </p:sp>
        <p:sp>
          <p:nvSpPr>
            <p:cNvPr id="1801" name="Google Shape;1801;p38"/>
            <p:cNvSpPr/>
            <p:nvPr/>
          </p:nvSpPr>
          <p:spPr>
            <a:xfrm rot="10800000" flipH="1">
              <a:off x="4752667" y="2531753"/>
              <a:ext cx="782295" cy="348522"/>
            </a:xfrm>
            <a:custGeom>
              <a:avLst/>
              <a:gdLst/>
              <a:ahLst/>
              <a:cxnLst/>
              <a:rect l="l" t="t" r="r" b="b"/>
              <a:pathLst>
                <a:path w="33113" h="18531" extrusionOk="0">
                  <a:moveTo>
                    <a:pt x="0" y="18531"/>
                  </a:moveTo>
                  <a:cubicBezTo>
                    <a:pt x="6506" y="7684"/>
                    <a:pt x="20464" y="0"/>
                    <a:pt x="33113" y="0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oval" w="med" len="med"/>
            </a:ln>
          </p:spPr>
        </p:sp>
        <p:grpSp>
          <p:nvGrpSpPr>
            <p:cNvPr id="1802" name="Google Shape;1802;p38"/>
            <p:cNvGrpSpPr/>
            <p:nvPr/>
          </p:nvGrpSpPr>
          <p:grpSpPr>
            <a:xfrm>
              <a:off x="4059576" y="2150492"/>
              <a:ext cx="1088508" cy="918876"/>
              <a:chOff x="3390413" y="1561660"/>
              <a:chExt cx="2078495" cy="1754585"/>
            </a:xfrm>
          </p:grpSpPr>
          <p:sp>
            <p:nvSpPr>
              <p:cNvPr id="1803" name="Google Shape;1803;p38"/>
              <p:cNvSpPr/>
              <p:nvPr/>
            </p:nvSpPr>
            <p:spPr>
              <a:xfrm>
                <a:off x="3390413" y="1561660"/>
                <a:ext cx="2078495" cy="1754585"/>
              </a:xfrm>
              <a:custGeom>
                <a:avLst/>
                <a:gdLst/>
                <a:ahLst/>
                <a:cxnLst/>
                <a:rect l="l" t="t" r="r" b="b"/>
                <a:pathLst>
                  <a:path w="89842" h="64112" extrusionOk="0">
                    <a:moveTo>
                      <a:pt x="19416" y="8720"/>
                    </a:moveTo>
                    <a:lnTo>
                      <a:pt x="19416" y="8720"/>
                    </a:lnTo>
                    <a:cubicBezTo>
                      <a:pt x="16514" y="10641"/>
                      <a:pt x="13775" y="12848"/>
                      <a:pt x="11241" y="15301"/>
                    </a:cubicBezTo>
                    <a:cubicBezTo>
                      <a:pt x="13571" y="12603"/>
                      <a:pt x="16310" y="10396"/>
                      <a:pt x="19416" y="8720"/>
                    </a:cubicBezTo>
                    <a:close/>
                    <a:moveTo>
                      <a:pt x="56621" y="1552"/>
                    </a:moveTo>
                    <a:cubicBezTo>
                      <a:pt x="56955" y="1552"/>
                      <a:pt x="57294" y="1650"/>
                      <a:pt x="57633" y="1690"/>
                    </a:cubicBezTo>
                    <a:cubicBezTo>
                      <a:pt x="60086" y="2058"/>
                      <a:pt x="62415" y="2712"/>
                      <a:pt x="64786" y="3284"/>
                    </a:cubicBezTo>
                    <a:cubicBezTo>
                      <a:pt x="69568" y="4428"/>
                      <a:pt x="73656" y="6758"/>
                      <a:pt x="77375" y="9783"/>
                    </a:cubicBezTo>
                    <a:cubicBezTo>
                      <a:pt x="80359" y="12194"/>
                      <a:pt x="82648" y="15178"/>
                      <a:pt x="84692" y="18448"/>
                    </a:cubicBezTo>
                    <a:cubicBezTo>
                      <a:pt x="86245" y="20941"/>
                      <a:pt x="87389" y="23639"/>
                      <a:pt x="88084" y="26459"/>
                    </a:cubicBezTo>
                    <a:lnTo>
                      <a:pt x="88084" y="26786"/>
                    </a:lnTo>
                    <a:cubicBezTo>
                      <a:pt x="88084" y="28789"/>
                      <a:pt x="87921" y="30792"/>
                      <a:pt x="87716" y="32795"/>
                    </a:cubicBezTo>
                    <a:cubicBezTo>
                      <a:pt x="87676" y="32999"/>
                      <a:pt x="87676" y="33204"/>
                      <a:pt x="87594" y="33408"/>
                    </a:cubicBezTo>
                    <a:cubicBezTo>
                      <a:pt x="87716" y="33694"/>
                      <a:pt x="87716" y="34062"/>
                      <a:pt x="87512" y="34307"/>
                    </a:cubicBezTo>
                    <a:cubicBezTo>
                      <a:pt x="87267" y="34716"/>
                      <a:pt x="87022" y="35166"/>
                      <a:pt x="86735" y="35697"/>
                    </a:cubicBezTo>
                    <a:lnTo>
                      <a:pt x="86735" y="34062"/>
                    </a:lnTo>
                    <a:cubicBezTo>
                      <a:pt x="88697" y="24171"/>
                      <a:pt x="82239" y="14851"/>
                      <a:pt x="73778" y="9865"/>
                    </a:cubicBezTo>
                    <a:cubicBezTo>
                      <a:pt x="68383" y="6717"/>
                      <a:pt x="62538" y="4510"/>
                      <a:pt x="56407" y="3325"/>
                    </a:cubicBezTo>
                    <a:lnTo>
                      <a:pt x="56407" y="3284"/>
                    </a:lnTo>
                    <a:cubicBezTo>
                      <a:pt x="56284" y="3284"/>
                      <a:pt x="56203" y="3243"/>
                      <a:pt x="56121" y="3243"/>
                    </a:cubicBezTo>
                    <a:cubicBezTo>
                      <a:pt x="55549" y="3120"/>
                      <a:pt x="54976" y="2998"/>
                      <a:pt x="54404" y="2916"/>
                    </a:cubicBezTo>
                    <a:cubicBezTo>
                      <a:pt x="54200" y="2793"/>
                      <a:pt x="53995" y="2712"/>
                      <a:pt x="53750" y="2671"/>
                    </a:cubicBezTo>
                    <a:cubicBezTo>
                      <a:pt x="52360" y="2507"/>
                      <a:pt x="51012" y="2344"/>
                      <a:pt x="49622" y="2139"/>
                    </a:cubicBezTo>
                    <a:cubicBezTo>
                      <a:pt x="50583" y="1984"/>
                      <a:pt x="51528" y="1811"/>
                      <a:pt x="52466" y="1811"/>
                    </a:cubicBezTo>
                    <a:cubicBezTo>
                      <a:pt x="53005" y="1811"/>
                      <a:pt x="53541" y="1868"/>
                      <a:pt x="54077" y="2017"/>
                    </a:cubicBezTo>
                    <a:cubicBezTo>
                      <a:pt x="54380" y="2118"/>
                      <a:pt x="54776" y="2250"/>
                      <a:pt x="55102" y="2250"/>
                    </a:cubicBezTo>
                    <a:cubicBezTo>
                      <a:pt x="55304" y="2250"/>
                      <a:pt x="55480" y="2199"/>
                      <a:pt x="55589" y="2058"/>
                    </a:cubicBezTo>
                    <a:cubicBezTo>
                      <a:pt x="55924" y="1660"/>
                      <a:pt x="56270" y="1552"/>
                      <a:pt x="56621" y="1552"/>
                    </a:cubicBezTo>
                    <a:close/>
                    <a:moveTo>
                      <a:pt x="86531" y="35043"/>
                    </a:moveTo>
                    <a:lnTo>
                      <a:pt x="86531" y="35043"/>
                    </a:lnTo>
                    <a:cubicBezTo>
                      <a:pt x="86490" y="35533"/>
                      <a:pt x="86408" y="35983"/>
                      <a:pt x="86327" y="36474"/>
                    </a:cubicBezTo>
                    <a:lnTo>
                      <a:pt x="85714" y="37495"/>
                    </a:lnTo>
                    <a:cubicBezTo>
                      <a:pt x="85836" y="37250"/>
                      <a:pt x="85918" y="37005"/>
                      <a:pt x="86041" y="36719"/>
                    </a:cubicBezTo>
                    <a:cubicBezTo>
                      <a:pt x="86245" y="36147"/>
                      <a:pt x="86368" y="35615"/>
                      <a:pt x="86531" y="35043"/>
                    </a:cubicBezTo>
                    <a:close/>
                    <a:moveTo>
                      <a:pt x="1668" y="41255"/>
                    </a:moveTo>
                    <a:cubicBezTo>
                      <a:pt x="1671" y="41269"/>
                      <a:pt x="1674" y="41283"/>
                      <a:pt x="1677" y="41297"/>
                    </a:cubicBezTo>
                    <a:lnTo>
                      <a:pt x="1677" y="41256"/>
                    </a:lnTo>
                    <a:cubicBezTo>
                      <a:pt x="1674" y="41256"/>
                      <a:pt x="1671" y="41255"/>
                      <a:pt x="1668" y="41255"/>
                    </a:cubicBezTo>
                    <a:close/>
                    <a:moveTo>
                      <a:pt x="1677" y="41297"/>
                    </a:moveTo>
                    <a:lnTo>
                      <a:pt x="1677" y="42605"/>
                    </a:lnTo>
                    <a:lnTo>
                      <a:pt x="1758" y="42605"/>
                    </a:lnTo>
                    <a:lnTo>
                      <a:pt x="1677" y="41297"/>
                    </a:lnTo>
                    <a:close/>
                    <a:moveTo>
                      <a:pt x="82280" y="44076"/>
                    </a:moveTo>
                    <a:lnTo>
                      <a:pt x="82280" y="44076"/>
                    </a:lnTo>
                    <a:cubicBezTo>
                      <a:pt x="82239" y="44240"/>
                      <a:pt x="82198" y="44403"/>
                      <a:pt x="82158" y="44567"/>
                    </a:cubicBezTo>
                    <a:cubicBezTo>
                      <a:pt x="82035" y="44730"/>
                      <a:pt x="81871" y="44853"/>
                      <a:pt x="81749" y="44975"/>
                    </a:cubicBezTo>
                    <a:lnTo>
                      <a:pt x="81095" y="45507"/>
                    </a:lnTo>
                    <a:cubicBezTo>
                      <a:pt x="81422" y="45098"/>
                      <a:pt x="81749" y="44689"/>
                      <a:pt x="82035" y="44281"/>
                    </a:cubicBezTo>
                    <a:lnTo>
                      <a:pt x="82280" y="44076"/>
                    </a:lnTo>
                    <a:close/>
                    <a:moveTo>
                      <a:pt x="43009" y="3180"/>
                    </a:moveTo>
                    <a:cubicBezTo>
                      <a:pt x="49664" y="3180"/>
                      <a:pt x="56292" y="4208"/>
                      <a:pt x="62661" y="6227"/>
                    </a:cubicBezTo>
                    <a:cubicBezTo>
                      <a:pt x="74351" y="9906"/>
                      <a:pt x="87185" y="18816"/>
                      <a:pt x="85795" y="32631"/>
                    </a:cubicBezTo>
                    <a:cubicBezTo>
                      <a:pt x="85346" y="37005"/>
                      <a:pt x="83220" y="41051"/>
                      <a:pt x="80441" y="44526"/>
                    </a:cubicBezTo>
                    <a:cubicBezTo>
                      <a:pt x="78765" y="46038"/>
                      <a:pt x="76967" y="47428"/>
                      <a:pt x="75086" y="48695"/>
                    </a:cubicBezTo>
                    <a:cubicBezTo>
                      <a:pt x="74473" y="48981"/>
                      <a:pt x="74065" y="49512"/>
                      <a:pt x="73860" y="50125"/>
                    </a:cubicBezTo>
                    <a:cubicBezTo>
                      <a:pt x="75086" y="49676"/>
                      <a:pt x="76231" y="48981"/>
                      <a:pt x="77212" y="48082"/>
                    </a:cubicBezTo>
                    <a:lnTo>
                      <a:pt x="77212" y="48082"/>
                    </a:lnTo>
                    <a:cubicBezTo>
                      <a:pt x="76517" y="48777"/>
                      <a:pt x="75822" y="49390"/>
                      <a:pt x="75168" y="50003"/>
                    </a:cubicBezTo>
                    <a:cubicBezTo>
                      <a:pt x="74596" y="50493"/>
                      <a:pt x="73983" y="50984"/>
                      <a:pt x="73411" y="51433"/>
                    </a:cubicBezTo>
                    <a:cubicBezTo>
                      <a:pt x="72675" y="51924"/>
                      <a:pt x="71980" y="52374"/>
                      <a:pt x="71244" y="52823"/>
                    </a:cubicBezTo>
                    <a:cubicBezTo>
                      <a:pt x="70999" y="52946"/>
                      <a:pt x="70631" y="53068"/>
                      <a:pt x="70631" y="53436"/>
                    </a:cubicBezTo>
                    <a:cubicBezTo>
                      <a:pt x="66871" y="55930"/>
                      <a:pt x="62865" y="57932"/>
                      <a:pt x="58614" y="59445"/>
                    </a:cubicBezTo>
                    <a:lnTo>
                      <a:pt x="58614" y="59486"/>
                    </a:lnTo>
                    <a:cubicBezTo>
                      <a:pt x="53053" y="61522"/>
                      <a:pt x="47116" y="62725"/>
                      <a:pt x="41212" y="62725"/>
                    </a:cubicBezTo>
                    <a:cubicBezTo>
                      <a:pt x="36095" y="62725"/>
                      <a:pt x="31003" y="61821"/>
                      <a:pt x="26201" y="59772"/>
                    </a:cubicBezTo>
                    <a:cubicBezTo>
                      <a:pt x="24893" y="59200"/>
                      <a:pt x="23585" y="58546"/>
                      <a:pt x="22359" y="57810"/>
                    </a:cubicBezTo>
                    <a:cubicBezTo>
                      <a:pt x="20806" y="57278"/>
                      <a:pt x="19293" y="56543"/>
                      <a:pt x="17904" y="55643"/>
                    </a:cubicBezTo>
                    <a:lnTo>
                      <a:pt x="17863" y="55643"/>
                    </a:lnTo>
                    <a:cubicBezTo>
                      <a:pt x="17985" y="55930"/>
                      <a:pt x="18026" y="56297"/>
                      <a:pt x="17945" y="56624"/>
                    </a:cubicBezTo>
                    <a:cubicBezTo>
                      <a:pt x="18435" y="56992"/>
                      <a:pt x="18926" y="57319"/>
                      <a:pt x="19457" y="57646"/>
                    </a:cubicBezTo>
                    <a:cubicBezTo>
                      <a:pt x="18231" y="57238"/>
                      <a:pt x="17086" y="56747"/>
                      <a:pt x="15942" y="56175"/>
                    </a:cubicBezTo>
                    <a:cubicBezTo>
                      <a:pt x="13489" y="54949"/>
                      <a:pt x="11323" y="53273"/>
                      <a:pt x="9484" y="51311"/>
                    </a:cubicBezTo>
                    <a:cubicBezTo>
                      <a:pt x="8380" y="50125"/>
                      <a:pt x="7440" y="48818"/>
                      <a:pt x="6663" y="47428"/>
                    </a:cubicBezTo>
                    <a:cubicBezTo>
                      <a:pt x="6541" y="47019"/>
                      <a:pt x="6377" y="46692"/>
                      <a:pt x="6091" y="46406"/>
                    </a:cubicBezTo>
                    <a:cubicBezTo>
                      <a:pt x="5887" y="45956"/>
                      <a:pt x="5682" y="45466"/>
                      <a:pt x="5478" y="45016"/>
                    </a:cubicBezTo>
                    <a:cubicBezTo>
                      <a:pt x="5274" y="43381"/>
                      <a:pt x="4701" y="41746"/>
                      <a:pt x="5233" y="40152"/>
                    </a:cubicBezTo>
                    <a:cubicBezTo>
                      <a:pt x="5151" y="39825"/>
                      <a:pt x="5069" y="39457"/>
                      <a:pt x="4988" y="39130"/>
                    </a:cubicBezTo>
                    <a:cubicBezTo>
                      <a:pt x="4988" y="39090"/>
                      <a:pt x="4988" y="39049"/>
                      <a:pt x="4988" y="39008"/>
                    </a:cubicBezTo>
                    <a:cubicBezTo>
                      <a:pt x="4783" y="37986"/>
                      <a:pt x="4742" y="36923"/>
                      <a:pt x="4783" y="35860"/>
                    </a:cubicBezTo>
                    <a:lnTo>
                      <a:pt x="4783" y="35615"/>
                    </a:lnTo>
                    <a:cubicBezTo>
                      <a:pt x="4824" y="35288"/>
                      <a:pt x="4865" y="35002"/>
                      <a:pt x="4906" y="34675"/>
                    </a:cubicBezTo>
                    <a:lnTo>
                      <a:pt x="4906" y="34553"/>
                    </a:lnTo>
                    <a:cubicBezTo>
                      <a:pt x="4947" y="34185"/>
                      <a:pt x="5028" y="33817"/>
                      <a:pt x="5110" y="33490"/>
                    </a:cubicBezTo>
                    <a:cubicBezTo>
                      <a:pt x="5274" y="32754"/>
                      <a:pt x="5519" y="32018"/>
                      <a:pt x="5764" y="31323"/>
                    </a:cubicBezTo>
                    <a:cubicBezTo>
                      <a:pt x="6050" y="29525"/>
                      <a:pt x="6541" y="27727"/>
                      <a:pt x="7276" y="26051"/>
                    </a:cubicBezTo>
                    <a:cubicBezTo>
                      <a:pt x="8012" y="24334"/>
                      <a:pt x="8952" y="22658"/>
                      <a:pt x="10097" y="21146"/>
                    </a:cubicBezTo>
                    <a:lnTo>
                      <a:pt x="10179" y="21023"/>
                    </a:lnTo>
                    <a:cubicBezTo>
                      <a:pt x="10342" y="20778"/>
                      <a:pt x="10546" y="20533"/>
                      <a:pt x="10751" y="20287"/>
                    </a:cubicBezTo>
                    <a:lnTo>
                      <a:pt x="10914" y="20042"/>
                    </a:lnTo>
                    <a:cubicBezTo>
                      <a:pt x="11119" y="19838"/>
                      <a:pt x="11282" y="19634"/>
                      <a:pt x="11446" y="19388"/>
                    </a:cubicBezTo>
                    <a:cubicBezTo>
                      <a:pt x="11527" y="19307"/>
                      <a:pt x="11609" y="19266"/>
                      <a:pt x="11650" y="19184"/>
                    </a:cubicBezTo>
                    <a:cubicBezTo>
                      <a:pt x="11895" y="18898"/>
                      <a:pt x="12181" y="18612"/>
                      <a:pt x="12386" y="18366"/>
                    </a:cubicBezTo>
                    <a:cubicBezTo>
                      <a:pt x="14470" y="16077"/>
                      <a:pt x="16882" y="14156"/>
                      <a:pt x="19539" y="12644"/>
                    </a:cubicBezTo>
                    <a:cubicBezTo>
                      <a:pt x="22155" y="10478"/>
                      <a:pt x="25016" y="8598"/>
                      <a:pt x="28040" y="6963"/>
                    </a:cubicBezTo>
                    <a:cubicBezTo>
                      <a:pt x="30779" y="5450"/>
                      <a:pt x="33681" y="4306"/>
                      <a:pt x="36706" y="3488"/>
                    </a:cubicBezTo>
                    <a:cubicBezTo>
                      <a:pt x="38805" y="3282"/>
                      <a:pt x="40908" y="3180"/>
                      <a:pt x="43009" y="3180"/>
                    </a:cubicBezTo>
                    <a:close/>
                    <a:moveTo>
                      <a:pt x="50575" y="0"/>
                    </a:moveTo>
                    <a:cubicBezTo>
                      <a:pt x="48864" y="0"/>
                      <a:pt x="47142" y="76"/>
                      <a:pt x="45412" y="218"/>
                    </a:cubicBezTo>
                    <a:cubicBezTo>
                      <a:pt x="43736" y="259"/>
                      <a:pt x="42060" y="504"/>
                      <a:pt x="40384" y="913"/>
                    </a:cubicBezTo>
                    <a:lnTo>
                      <a:pt x="39485" y="995"/>
                    </a:lnTo>
                    <a:cubicBezTo>
                      <a:pt x="38463" y="1077"/>
                      <a:pt x="37482" y="1322"/>
                      <a:pt x="36542" y="1731"/>
                    </a:cubicBezTo>
                    <a:cubicBezTo>
                      <a:pt x="36174" y="1731"/>
                      <a:pt x="35806" y="1853"/>
                      <a:pt x="35520" y="2058"/>
                    </a:cubicBezTo>
                    <a:lnTo>
                      <a:pt x="34866" y="2058"/>
                    </a:lnTo>
                    <a:cubicBezTo>
                      <a:pt x="34172" y="2180"/>
                      <a:pt x="33477" y="2385"/>
                      <a:pt x="32823" y="2630"/>
                    </a:cubicBezTo>
                    <a:lnTo>
                      <a:pt x="32659" y="2712"/>
                    </a:lnTo>
                    <a:cubicBezTo>
                      <a:pt x="32496" y="2753"/>
                      <a:pt x="32332" y="2793"/>
                      <a:pt x="32169" y="2834"/>
                    </a:cubicBezTo>
                    <a:cubicBezTo>
                      <a:pt x="32290" y="2899"/>
                      <a:pt x="32404" y="2922"/>
                      <a:pt x="32514" y="2922"/>
                    </a:cubicBezTo>
                    <a:cubicBezTo>
                      <a:pt x="32793" y="2922"/>
                      <a:pt x="33042" y="2772"/>
                      <a:pt x="33285" y="2772"/>
                    </a:cubicBezTo>
                    <a:cubicBezTo>
                      <a:pt x="33431" y="2772"/>
                      <a:pt x="33574" y="2826"/>
                      <a:pt x="33722" y="2998"/>
                    </a:cubicBezTo>
                    <a:cubicBezTo>
                      <a:pt x="32986" y="3120"/>
                      <a:pt x="32250" y="3243"/>
                      <a:pt x="31515" y="3407"/>
                    </a:cubicBezTo>
                    <a:cubicBezTo>
                      <a:pt x="31405" y="3385"/>
                      <a:pt x="31293" y="3374"/>
                      <a:pt x="31179" y="3374"/>
                    </a:cubicBezTo>
                    <a:cubicBezTo>
                      <a:pt x="30868" y="3374"/>
                      <a:pt x="30547" y="3450"/>
                      <a:pt x="30248" y="3570"/>
                    </a:cubicBezTo>
                    <a:cubicBezTo>
                      <a:pt x="30207" y="3568"/>
                      <a:pt x="30168" y="3567"/>
                      <a:pt x="30128" y="3567"/>
                    </a:cubicBezTo>
                    <a:cubicBezTo>
                      <a:pt x="29324" y="3567"/>
                      <a:pt x="28656" y="3951"/>
                      <a:pt x="27877" y="4224"/>
                    </a:cubicBezTo>
                    <a:lnTo>
                      <a:pt x="27305" y="4469"/>
                    </a:lnTo>
                    <a:cubicBezTo>
                      <a:pt x="26692" y="4674"/>
                      <a:pt x="26038" y="4837"/>
                      <a:pt x="25425" y="5082"/>
                    </a:cubicBezTo>
                    <a:cubicBezTo>
                      <a:pt x="18272" y="7494"/>
                      <a:pt x="12018" y="11704"/>
                      <a:pt x="8094" y="18244"/>
                    </a:cubicBezTo>
                    <a:cubicBezTo>
                      <a:pt x="7890" y="18612"/>
                      <a:pt x="7644" y="18980"/>
                      <a:pt x="7481" y="19347"/>
                    </a:cubicBezTo>
                    <a:cubicBezTo>
                      <a:pt x="6336" y="20696"/>
                      <a:pt x="5233" y="22127"/>
                      <a:pt x="4211" y="23598"/>
                    </a:cubicBezTo>
                    <a:cubicBezTo>
                      <a:pt x="4047" y="23803"/>
                      <a:pt x="3761" y="24211"/>
                      <a:pt x="3884" y="24252"/>
                    </a:cubicBezTo>
                    <a:cubicBezTo>
                      <a:pt x="5560" y="24498"/>
                      <a:pt x="4129" y="25315"/>
                      <a:pt x="4047" y="25560"/>
                    </a:cubicBezTo>
                    <a:cubicBezTo>
                      <a:pt x="3843" y="25969"/>
                      <a:pt x="3680" y="26419"/>
                      <a:pt x="3516" y="26827"/>
                    </a:cubicBezTo>
                    <a:cubicBezTo>
                      <a:pt x="3475" y="26950"/>
                      <a:pt x="3393" y="27073"/>
                      <a:pt x="3353" y="27195"/>
                    </a:cubicBezTo>
                    <a:cubicBezTo>
                      <a:pt x="3230" y="27481"/>
                      <a:pt x="3107" y="27808"/>
                      <a:pt x="3026" y="28094"/>
                    </a:cubicBezTo>
                    <a:lnTo>
                      <a:pt x="2862" y="28503"/>
                    </a:lnTo>
                    <a:cubicBezTo>
                      <a:pt x="2739" y="28830"/>
                      <a:pt x="2658" y="29116"/>
                      <a:pt x="2535" y="29443"/>
                    </a:cubicBezTo>
                    <a:lnTo>
                      <a:pt x="2412" y="29811"/>
                    </a:lnTo>
                    <a:cubicBezTo>
                      <a:pt x="2290" y="30220"/>
                      <a:pt x="2126" y="30669"/>
                      <a:pt x="2004" y="31119"/>
                    </a:cubicBezTo>
                    <a:cubicBezTo>
                      <a:pt x="1677" y="32223"/>
                      <a:pt x="1431" y="33367"/>
                      <a:pt x="1186" y="34512"/>
                    </a:cubicBezTo>
                    <a:cubicBezTo>
                      <a:pt x="737" y="36801"/>
                      <a:pt x="1" y="39090"/>
                      <a:pt x="491" y="41665"/>
                    </a:cubicBezTo>
                    <a:cubicBezTo>
                      <a:pt x="543" y="41067"/>
                      <a:pt x="680" y="40890"/>
                      <a:pt x="855" y="40890"/>
                    </a:cubicBezTo>
                    <a:cubicBezTo>
                      <a:pt x="1095" y="40890"/>
                      <a:pt x="1408" y="41224"/>
                      <a:pt x="1668" y="41255"/>
                    </a:cubicBezTo>
                    <a:lnTo>
                      <a:pt x="1668" y="41255"/>
                    </a:lnTo>
                    <a:cubicBezTo>
                      <a:pt x="1226" y="39225"/>
                      <a:pt x="1150" y="37196"/>
                      <a:pt x="1881" y="35206"/>
                    </a:cubicBezTo>
                    <a:lnTo>
                      <a:pt x="1840" y="35206"/>
                    </a:lnTo>
                    <a:cubicBezTo>
                      <a:pt x="1922" y="34961"/>
                      <a:pt x="2004" y="34757"/>
                      <a:pt x="2126" y="34512"/>
                    </a:cubicBezTo>
                    <a:cubicBezTo>
                      <a:pt x="2331" y="35656"/>
                      <a:pt x="2412" y="36801"/>
                      <a:pt x="2331" y="37945"/>
                    </a:cubicBezTo>
                    <a:cubicBezTo>
                      <a:pt x="2249" y="39212"/>
                      <a:pt x="2535" y="40438"/>
                      <a:pt x="3230" y="41501"/>
                    </a:cubicBezTo>
                    <a:cubicBezTo>
                      <a:pt x="3843" y="44975"/>
                      <a:pt x="5601" y="48327"/>
                      <a:pt x="7603" y="51025"/>
                    </a:cubicBezTo>
                    <a:cubicBezTo>
                      <a:pt x="11200" y="55766"/>
                      <a:pt x="17536" y="59322"/>
                      <a:pt x="23422" y="60221"/>
                    </a:cubicBezTo>
                    <a:cubicBezTo>
                      <a:pt x="23446" y="60233"/>
                      <a:pt x="23470" y="60238"/>
                      <a:pt x="23494" y="60238"/>
                    </a:cubicBezTo>
                    <a:cubicBezTo>
                      <a:pt x="23551" y="60238"/>
                      <a:pt x="23609" y="60209"/>
                      <a:pt x="23667" y="60180"/>
                    </a:cubicBezTo>
                    <a:cubicBezTo>
                      <a:pt x="24689" y="60671"/>
                      <a:pt x="25711" y="61161"/>
                      <a:pt x="26732" y="61570"/>
                    </a:cubicBezTo>
                    <a:cubicBezTo>
                      <a:pt x="31145" y="63348"/>
                      <a:pt x="35815" y="64112"/>
                      <a:pt x="40520" y="64112"/>
                    </a:cubicBezTo>
                    <a:cubicBezTo>
                      <a:pt x="47497" y="64112"/>
                      <a:pt x="54548" y="62433"/>
                      <a:pt x="60944" y="59894"/>
                    </a:cubicBezTo>
                    <a:cubicBezTo>
                      <a:pt x="67157" y="57442"/>
                      <a:pt x="72838" y="53845"/>
                      <a:pt x="77702" y="49226"/>
                    </a:cubicBezTo>
                    <a:cubicBezTo>
                      <a:pt x="78438" y="48654"/>
                      <a:pt x="79174" y="48082"/>
                      <a:pt x="79950" y="47510"/>
                    </a:cubicBezTo>
                    <a:lnTo>
                      <a:pt x="79950" y="47510"/>
                    </a:lnTo>
                    <a:lnTo>
                      <a:pt x="78561" y="49063"/>
                    </a:lnTo>
                    <a:cubicBezTo>
                      <a:pt x="79787" y="48164"/>
                      <a:pt x="80890" y="47142"/>
                      <a:pt x="81912" y="45997"/>
                    </a:cubicBezTo>
                    <a:lnTo>
                      <a:pt x="82198" y="45752"/>
                    </a:lnTo>
                    <a:lnTo>
                      <a:pt x="82198" y="45752"/>
                    </a:lnTo>
                    <a:cubicBezTo>
                      <a:pt x="82444" y="46447"/>
                      <a:pt x="81749" y="46733"/>
                      <a:pt x="82117" y="47510"/>
                    </a:cubicBezTo>
                    <a:cubicBezTo>
                      <a:pt x="84692" y="43749"/>
                      <a:pt x="86695" y="39825"/>
                      <a:pt x="89024" y="36065"/>
                    </a:cubicBezTo>
                    <a:lnTo>
                      <a:pt x="89065" y="36187"/>
                    </a:lnTo>
                    <a:cubicBezTo>
                      <a:pt x="89065" y="36433"/>
                      <a:pt x="89024" y="36678"/>
                      <a:pt x="88984" y="36964"/>
                    </a:cubicBezTo>
                    <a:cubicBezTo>
                      <a:pt x="89024" y="37741"/>
                      <a:pt x="88943" y="38558"/>
                      <a:pt x="88738" y="39294"/>
                    </a:cubicBezTo>
                    <a:cubicBezTo>
                      <a:pt x="88534" y="39907"/>
                      <a:pt x="88330" y="40520"/>
                      <a:pt x="88207" y="41133"/>
                    </a:cubicBezTo>
                    <a:lnTo>
                      <a:pt x="88616" y="41215"/>
                    </a:lnTo>
                    <a:cubicBezTo>
                      <a:pt x="88738" y="40929"/>
                      <a:pt x="88861" y="40684"/>
                      <a:pt x="88943" y="40397"/>
                    </a:cubicBezTo>
                    <a:lnTo>
                      <a:pt x="88943" y="40397"/>
                    </a:lnTo>
                    <a:cubicBezTo>
                      <a:pt x="88738" y="41297"/>
                      <a:pt x="88493" y="42196"/>
                      <a:pt x="88248" y="43136"/>
                    </a:cubicBezTo>
                    <a:cubicBezTo>
                      <a:pt x="89270" y="41992"/>
                      <a:pt x="89842" y="40479"/>
                      <a:pt x="89801" y="38967"/>
                    </a:cubicBezTo>
                    <a:cubicBezTo>
                      <a:pt x="89597" y="35288"/>
                      <a:pt x="89638" y="31610"/>
                      <a:pt x="89392" y="27972"/>
                    </a:cubicBezTo>
                    <a:cubicBezTo>
                      <a:pt x="89311" y="26623"/>
                      <a:pt x="89065" y="25315"/>
                      <a:pt x="88657" y="24007"/>
                    </a:cubicBezTo>
                    <a:cubicBezTo>
                      <a:pt x="88411" y="23271"/>
                      <a:pt x="88166" y="22576"/>
                      <a:pt x="87880" y="21882"/>
                    </a:cubicBezTo>
                    <a:cubicBezTo>
                      <a:pt x="86981" y="19756"/>
                      <a:pt x="85836" y="17753"/>
                      <a:pt x="84487" y="15873"/>
                    </a:cubicBezTo>
                    <a:cubicBezTo>
                      <a:pt x="80809" y="10559"/>
                      <a:pt x="75740" y="6390"/>
                      <a:pt x="69855" y="3856"/>
                    </a:cubicBezTo>
                    <a:cubicBezTo>
                      <a:pt x="63652" y="1128"/>
                      <a:pt x="57191" y="0"/>
                      <a:pt x="505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38"/>
              <p:cNvSpPr/>
              <p:nvPr/>
            </p:nvSpPr>
            <p:spPr>
              <a:xfrm>
                <a:off x="3734059" y="1854011"/>
                <a:ext cx="1391203" cy="1169884"/>
              </a:xfrm>
              <a:custGeom>
                <a:avLst/>
                <a:gdLst/>
                <a:ahLst/>
                <a:cxnLst/>
                <a:rect l="l" t="t" r="r" b="b"/>
                <a:pathLst>
                  <a:path w="89842" h="64112" extrusionOk="0">
                    <a:moveTo>
                      <a:pt x="19416" y="8720"/>
                    </a:moveTo>
                    <a:lnTo>
                      <a:pt x="19416" y="8720"/>
                    </a:lnTo>
                    <a:cubicBezTo>
                      <a:pt x="16514" y="10641"/>
                      <a:pt x="13775" y="12848"/>
                      <a:pt x="11241" y="15301"/>
                    </a:cubicBezTo>
                    <a:cubicBezTo>
                      <a:pt x="13571" y="12603"/>
                      <a:pt x="16310" y="10396"/>
                      <a:pt x="19416" y="8720"/>
                    </a:cubicBezTo>
                    <a:close/>
                    <a:moveTo>
                      <a:pt x="56621" y="1552"/>
                    </a:moveTo>
                    <a:cubicBezTo>
                      <a:pt x="56955" y="1552"/>
                      <a:pt x="57294" y="1650"/>
                      <a:pt x="57633" y="1690"/>
                    </a:cubicBezTo>
                    <a:cubicBezTo>
                      <a:pt x="60086" y="2058"/>
                      <a:pt x="62415" y="2712"/>
                      <a:pt x="64786" y="3284"/>
                    </a:cubicBezTo>
                    <a:cubicBezTo>
                      <a:pt x="69568" y="4428"/>
                      <a:pt x="73656" y="6758"/>
                      <a:pt x="77375" y="9783"/>
                    </a:cubicBezTo>
                    <a:cubicBezTo>
                      <a:pt x="80359" y="12194"/>
                      <a:pt x="82648" y="15178"/>
                      <a:pt x="84692" y="18448"/>
                    </a:cubicBezTo>
                    <a:cubicBezTo>
                      <a:pt x="86245" y="20941"/>
                      <a:pt x="87389" y="23639"/>
                      <a:pt x="88084" y="26459"/>
                    </a:cubicBezTo>
                    <a:lnTo>
                      <a:pt x="88084" y="26786"/>
                    </a:lnTo>
                    <a:cubicBezTo>
                      <a:pt x="88084" y="28789"/>
                      <a:pt x="87921" y="30792"/>
                      <a:pt x="87716" y="32795"/>
                    </a:cubicBezTo>
                    <a:cubicBezTo>
                      <a:pt x="87676" y="32999"/>
                      <a:pt x="87676" y="33204"/>
                      <a:pt x="87594" y="33408"/>
                    </a:cubicBezTo>
                    <a:cubicBezTo>
                      <a:pt x="87716" y="33694"/>
                      <a:pt x="87716" y="34062"/>
                      <a:pt x="87512" y="34307"/>
                    </a:cubicBezTo>
                    <a:cubicBezTo>
                      <a:pt x="87267" y="34716"/>
                      <a:pt x="87022" y="35166"/>
                      <a:pt x="86735" y="35697"/>
                    </a:cubicBezTo>
                    <a:lnTo>
                      <a:pt x="86735" y="34062"/>
                    </a:lnTo>
                    <a:cubicBezTo>
                      <a:pt x="88697" y="24171"/>
                      <a:pt x="82239" y="14851"/>
                      <a:pt x="73778" y="9865"/>
                    </a:cubicBezTo>
                    <a:cubicBezTo>
                      <a:pt x="68383" y="6717"/>
                      <a:pt x="62538" y="4510"/>
                      <a:pt x="56407" y="3325"/>
                    </a:cubicBezTo>
                    <a:lnTo>
                      <a:pt x="56407" y="3284"/>
                    </a:lnTo>
                    <a:cubicBezTo>
                      <a:pt x="56284" y="3284"/>
                      <a:pt x="56203" y="3243"/>
                      <a:pt x="56121" y="3243"/>
                    </a:cubicBezTo>
                    <a:cubicBezTo>
                      <a:pt x="55549" y="3120"/>
                      <a:pt x="54976" y="2998"/>
                      <a:pt x="54404" y="2916"/>
                    </a:cubicBezTo>
                    <a:cubicBezTo>
                      <a:pt x="54200" y="2793"/>
                      <a:pt x="53995" y="2712"/>
                      <a:pt x="53750" y="2671"/>
                    </a:cubicBezTo>
                    <a:cubicBezTo>
                      <a:pt x="52360" y="2507"/>
                      <a:pt x="51012" y="2344"/>
                      <a:pt x="49622" y="2139"/>
                    </a:cubicBezTo>
                    <a:cubicBezTo>
                      <a:pt x="50583" y="1984"/>
                      <a:pt x="51528" y="1811"/>
                      <a:pt x="52466" y="1811"/>
                    </a:cubicBezTo>
                    <a:cubicBezTo>
                      <a:pt x="53005" y="1811"/>
                      <a:pt x="53541" y="1868"/>
                      <a:pt x="54077" y="2017"/>
                    </a:cubicBezTo>
                    <a:cubicBezTo>
                      <a:pt x="54380" y="2118"/>
                      <a:pt x="54776" y="2250"/>
                      <a:pt x="55102" y="2250"/>
                    </a:cubicBezTo>
                    <a:cubicBezTo>
                      <a:pt x="55304" y="2250"/>
                      <a:pt x="55480" y="2199"/>
                      <a:pt x="55589" y="2058"/>
                    </a:cubicBezTo>
                    <a:cubicBezTo>
                      <a:pt x="55924" y="1660"/>
                      <a:pt x="56270" y="1552"/>
                      <a:pt x="56621" y="1552"/>
                    </a:cubicBezTo>
                    <a:close/>
                    <a:moveTo>
                      <a:pt x="86531" y="35043"/>
                    </a:moveTo>
                    <a:lnTo>
                      <a:pt x="86531" y="35043"/>
                    </a:lnTo>
                    <a:cubicBezTo>
                      <a:pt x="86490" y="35533"/>
                      <a:pt x="86408" y="35983"/>
                      <a:pt x="86327" y="36474"/>
                    </a:cubicBezTo>
                    <a:lnTo>
                      <a:pt x="85714" y="37495"/>
                    </a:lnTo>
                    <a:cubicBezTo>
                      <a:pt x="85836" y="37250"/>
                      <a:pt x="85918" y="37005"/>
                      <a:pt x="86041" y="36719"/>
                    </a:cubicBezTo>
                    <a:cubicBezTo>
                      <a:pt x="86245" y="36147"/>
                      <a:pt x="86368" y="35615"/>
                      <a:pt x="86531" y="35043"/>
                    </a:cubicBezTo>
                    <a:close/>
                    <a:moveTo>
                      <a:pt x="1668" y="41255"/>
                    </a:moveTo>
                    <a:cubicBezTo>
                      <a:pt x="1671" y="41269"/>
                      <a:pt x="1674" y="41283"/>
                      <a:pt x="1677" y="41297"/>
                    </a:cubicBezTo>
                    <a:lnTo>
                      <a:pt x="1677" y="41256"/>
                    </a:lnTo>
                    <a:cubicBezTo>
                      <a:pt x="1674" y="41256"/>
                      <a:pt x="1671" y="41255"/>
                      <a:pt x="1668" y="41255"/>
                    </a:cubicBezTo>
                    <a:close/>
                    <a:moveTo>
                      <a:pt x="1677" y="41297"/>
                    </a:moveTo>
                    <a:lnTo>
                      <a:pt x="1677" y="42605"/>
                    </a:lnTo>
                    <a:lnTo>
                      <a:pt x="1758" y="42605"/>
                    </a:lnTo>
                    <a:lnTo>
                      <a:pt x="1677" y="41297"/>
                    </a:lnTo>
                    <a:close/>
                    <a:moveTo>
                      <a:pt x="82280" y="44076"/>
                    </a:moveTo>
                    <a:lnTo>
                      <a:pt x="82280" y="44076"/>
                    </a:lnTo>
                    <a:cubicBezTo>
                      <a:pt x="82239" y="44240"/>
                      <a:pt x="82198" y="44403"/>
                      <a:pt x="82158" y="44567"/>
                    </a:cubicBezTo>
                    <a:cubicBezTo>
                      <a:pt x="82035" y="44730"/>
                      <a:pt x="81871" y="44853"/>
                      <a:pt x="81749" y="44975"/>
                    </a:cubicBezTo>
                    <a:lnTo>
                      <a:pt x="81095" y="45507"/>
                    </a:lnTo>
                    <a:cubicBezTo>
                      <a:pt x="81422" y="45098"/>
                      <a:pt x="81749" y="44689"/>
                      <a:pt x="82035" y="44281"/>
                    </a:cubicBezTo>
                    <a:lnTo>
                      <a:pt x="82280" y="44076"/>
                    </a:lnTo>
                    <a:close/>
                    <a:moveTo>
                      <a:pt x="43009" y="3180"/>
                    </a:moveTo>
                    <a:cubicBezTo>
                      <a:pt x="49664" y="3180"/>
                      <a:pt x="56292" y="4208"/>
                      <a:pt x="62661" y="6227"/>
                    </a:cubicBezTo>
                    <a:cubicBezTo>
                      <a:pt x="74351" y="9906"/>
                      <a:pt x="87185" y="18816"/>
                      <a:pt x="85795" y="32631"/>
                    </a:cubicBezTo>
                    <a:cubicBezTo>
                      <a:pt x="85346" y="37005"/>
                      <a:pt x="83220" y="41051"/>
                      <a:pt x="80441" y="44526"/>
                    </a:cubicBezTo>
                    <a:cubicBezTo>
                      <a:pt x="78765" y="46038"/>
                      <a:pt x="76967" y="47428"/>
                      <a:pt x="75086" y="48695"/>
                    </a:cubicBezTo>
                    <a:cubicBezTo>
                      <a:pt x="74473" y="48981"/>
                      <a:pt x="74065" y="49512"/>
                      <a:pt x="73860" y="50125"/>
                    </a:cubicBezTo>
                    <a:cubicBezTo>
                      <a:pt x="75086" y="49676"/>
                      <a:pt x="76231" y="48981"/>
                      <a:pt x="77212" y="48082"/>
                    </a:cubicBezTo>
                    <a:lnTo>
                      <a:pt x="77212" y="48082"/>
                    </a:lnTo>
                    <a:cubicBezTo>
                      <a:pt x="76517" y="48777"/>
                      <a:pt x="75822" y="49390"/>
                      <a:pt x="75168" y="50003"/>
                    </a:cubicBezTo>
                    <a:cubicBezTo>
                      <a:pt x="74596" y="50493"/>
                      <a:pt x="73983" y="50984"/>
                      <a:pt x="73411" y="51433"/>
                    </a:cubicBezTo>
                    <a:cubicBezTo>
                      <a:pt x="72675" y="51924"/>
                      <a:pt x="71980" y="52374"/>
                      <a:pt x="71244" y="52823"/>
                    </a:cubicBezTo>
                    <a:cubicBezTo>
                      <a:pt x="70999" y="52946"/>
                      <a:pt x="70631" y="53068"/>
                      <a:pt x="70631" y="53436"/>
                    </a:cubicBezTo>
                    <a:cubicBezTo>
                      <a:pt x="66871" y="55930"/>
                      <a:pt x="62865" y="57932"/>
                      <a:pt x="58614" y="59445"/>
                    </a:cubicBezTo>
                    <a:lnTo>
                      <a:pt x="58614" y="59486"/>
                    </a:lnTo>
                    <a:cubicBezTo>
                      <a:pt x="53053" y="61522"/>
                      <a:pt x="47116" y="62725"/>
                      <a:pt x="41212" y="62725"/>
                    </a:cubicBezTo>
                    <a:cubicBezTo>
                      <a:pt x="36095" y="62725"/>
                      <a:pt x="31003" y="61821"/>
                      <a:pt x="26201" y="59772"/>
                    </a:cubicBezTo>
                    <a:cubicBezTo>
                      <a:pt x="24893" y="59200"/>
                      <a:pt x="23585" y="58546"/>
                      <a:pt x="22359" y="57810"/>
                    </a:cubicBezTo>
                    <a:cubicBezTo>
                      <a:pt x="20806" y="57278"/>
                      <a:pt x="19293" y="56543"/>
                      <a:pt x="17904" y="55643"/>
                    </a:cubicBezTo>
                    <a:lnTo>
                      <a:pt x="17863" y="55643"/>
                    </a:lnTo>
                    <a:cubicBezTo>
                      <a:pt x="17985" y="55930"/>
                      <a:pt x="18026" y="56297"/>
                      <a:pt x="17945" y="56624"/>
                    </a:cubicBezTo>
                    <a:cubicBezTo>
                      <a:pt x="18435" y="56992"/>
                      <a:pt x="18926" y="57319"/>
                      <a:pt x="19457" y="57646"/>
                    </a:cubicBezTo>
                    <a:cubicBezTo>
                      <a:pt x="18231" y="57238"/>
                      <a:pt x="17086" y="56747"/>
                      <a:pt x="15942" y="56175"/>
                    </a:cubicBezTo>
                    <a:cubicBezTo>
                      <a:pt x="13489" y="54949"/>
                      <a:pt x="11323" y="53273"/>
                      <a:pt x="9484" y="51311"/>
                    </a:cubicBezTo>
                    <a:cubicBezTo>
                      <a:pt x="8380" y="50125"/>
                      <a:pt x="7440" y="48818"/>
                      <a:pt x="6663" y="47428"/>
                    </a:cubicBezTo>
                    <a:cubicBezTo>
                      <a:pt x="6541" y="47019"/>
                      <a:pt x="6377" y="46692"/>
                      <a:pt x="6091" y="46406"/>
                    </a:cubicBezTo>
                    <a:cubicBezTo>
                      <a:pt x="5887" y="45956"/>
                      <a:pt x="5682" y="45466"/>
                      <a:pt x="5478" y="45016"/>
                    </a:cubicBezTo>
                    <a:cubicBezTo>
                      <a:pt x="5274" y="43381"/>
                      <a:pt x="4701" y="41746"/>
                      <a:pt x="5233" y="40152"/>
                    </a:cubicBezTo>
                    <a:cubicBezTo>
                      <a:pt x="5151" y="39825"/>
                      <a:pt x="5069" y="39457"/>
                      <a:pt x="4988" y="39130"/>
                    </a:cubicBezTo>
                    <a:cubicBezTo>
                      <a:pt x="4988" y="39090"/>
                      <a:pt x="4988" y="39049"/>
                      <a:pt x="4988" y="39008"/>
                    </a:cubicBezTo>
                    <a:cubicBezTo>
                      <a:pt x="4783" y="37986"/>
                      <a:pt x="4742" y="36923"/>
                      <a:pt x="4783" y="35860"/>
                    </a:cubicBezTo>
                    <a:lnTo>
                      <a:pt x="4783" y="35615"/>
                    </a:lnTo>
                    <a:cubicBezTo>
                      <a:pt x="4824" y="35288"/>
                      <a:pt x="4865" y="35002"/>
                      <a:pt x="4906" y="34675"/>
                    </a:cubicBezTo>
                    <a:lnTo>
                      <a:pt x="4906" y="34553"/>
                    </a:lnTo>
                    <a:cubicBezTo>
                      <a:pt x="4947" y="34185"/>
                      <a:pt x="5028" y="33817"/>
                      <a:pt x="5110" y="33490"/>
                    </a:cubicBezTo>
                    <a:cubicBezTo>
                      <a:pt x="5274" y="32754"/>
                      <a:pt x="5519" y="32018"/>
                      <a:pt x="5764" y="31323"/>
                    </a:cubicBezTo>
                    <a:cubicBezTo>
                      <a:pt x="6050" y="29525"/>
                      <a:pt x="6541" y="27727"/>
                      <a:pt x="7276" y="26051"/>
                    </a:cubicBezTo>
                    <a:cubicBezTo>
                      <a:pt x="8012" y="24334"/>
                      <a:pt x="8952" y="22658"/>
                      <a:pt x="10097" y="21146"/>
                    </a:cubicBezTo>
                    <a:lnTo>
                      <a:pt x="10179" y="21023"/>
                    </a:lnTo>
                    <a:cubicBezTo>
                      <a:pt x="10342" y="20778"/>
                      <a:pt x="10546" y="20533"/>
                      <a:pt x="10751" y="20287"/>
                    </a:cubicBezTo>
                    <a:lnTo>
                      <a:pt x="10914" y="20042"/>
                    </a:lnTo>
                    <a:cubicBezTo>
                      <a:pt x="11119" y="19838"/>
                      <a:pt x="11282" y="19634"/>
                      <a:pt x="11446" y="19388"/>
                    </a:cubicBezTo>
                    <a:cubicBezTo>
                      <a:pt x="11527" y="19307"/>
                      <a:pt x="11609" y="19266"/>
                      <a:pt x="11650" y="19184"/>
                    </a:cubicBezTo>
                    <a:cubicBezTo>
                      <a:pt x="11895" y="18898"/>
                      <a:pt x="12181" y="18612"/>
                      <a:pt x="12386" y="18366"/>
                    </a:cubicBezTo>
                    <a:cubicBezTo>
                      <a:pt x="14470" y="16077"/>
                      <a:pt x="16882" y="14156"/>
                      <a:pt x="19539" y="12644"/>
                    </a:cubicBezTo>
                    <a:cubicBezTo>
                      <a:pt x="22155" y="10478"/>
                      <a:pt x="25016" y="8598"/>
                      <a:pt x="28040" y="6963"/>
                    </a:cubicBezTo>
                    <a:cubicBezTo>
                      <a:pt x="30779" y="5450"/>
                      <a:pt x="33681" y="4306"/>
                      <a:pt x="36706" y="3488"/>
                    </a:cubicBezTo>
                    <a:cubicBezTo>
                      <a:pt x="38805" y="3282"/>
                      <a:pt x="40908" y="3180"/>
                      <a:pt x="43009" y="3180"/>
                    </a:cubicBezTo>
                    <a:close/>
                    <a:moveTo>
                      <a:pt x="50575" y="0"/>
                    </a:moveTo>
                    <a:cubicBezTo>
                      <a:pt x="48864" y="0"/>
                      <a:pt x="47142" y="76"/>
                      <a:pt x="45412" y="218"/>
                    </a:cubicBezTo>
                    <a:cubicBezTo>
                      <a:pt x="43736" y="259"/>
                      <a:pt x="42060" y="504"/>
                      <a:pt x="40384" y="913"/>
                    </a:cubicBezTo>
                    <a:lnTo>
                      <a:pt x="39485" y="995"/>
                    </a:lnTo>
                    <a:cubicBezTo>
                      <a:pt x="38463" y="1077"/>
                      <a:pt x="37482" y="1322"/>
                      <a:pt x="36542" y="1731"/>
                    </a:cubicBezTo>
                    <a:cubicBezTo>
                      <a:pt x="36174" y="1731"/>
                      <a:pt x="35806" y="1853"/>
                      <a:pt x="35520" y="2058"/>
                    </a:cubicBezTo>
                    <a:lnTo>
                      <a:pt x="34866" y="2058"/>
                    </a:lnTo>
                    <a:cubicBezTo>
                      <a:pt x="34172" y="2180"/>
                      <a:pt x="33477" y="2385"/>
                      <a:pt x="32823" y="2630"/>
                    </a:cubicBezTo>
                    <a:lnTo>
                      <a:pt x="32659" y="2712"/>
                    </a:lnTo>
                    <a:cubicBezTo>
                      <a:pt x="32496" y="2753"/>
                      <a:pt x="32332" y="2793"/>
                      <a:pt x="32169" y="2834"/>
                    </a:cubicBezTo>
                    <a:cubicBezTo>
                      <a:pt x="32290" y="2899"/>
                      <a:pt x="32404" y="2922"/>
                      <a:pt x="32514" y="2922"/>
                    </a:cubicBezTo>
                    <a:cubicBezTo>
                      <a:pt x="32793" y="2922"/>
                      <a:pt x="33042" y="2772"/>
                      <a:pt x="33285" y="2772"/>
                    </a:cubicBezTo>
                    <a:cubicBezTo>
                      <a:pt x="33431" y="2772"/>
                      <a:pt x="33574" y="2826"/>
                      <a:pt x="33722" y="2998"/>
                    </a:cubicBezTo>
                    <a:cubicBezTo>
                      <a:pt x="32986" y="3120"/>
                      <a:pt x="32250" y="3243"/>
                      <a:pt x="31515" y="3407"/>
                    </a:cubicBezTo>
                    <a:cubicBezTo>
                      <a:pt x="31405" y="3385"/>
                      <a:pt x="31293" y="3374"/>
                      <a:pt x="31179" y="3374"/>
                    </a:cubicBezTo>
                    <a:cubicBezTo>
                      <a:pt x="30868" y="3374"/>
                      <a:pt x="30547" y="3450"/>
                      <a:pt x="30248" y="3570"/>
                    </a:cubicBezTo>
                    <a:cubicBezTo>
                      <a:pt x="30207" y="3568"/>
                      <a:pt x="30168" y="3567"/>
                      <a:pt x="30128" y="3567"/>
                    </a:cubicBezTo>
                    <a:cubicBezTo>
                      <a:pt x="29324" y="3567"/>
                      <a:pt x="28656" y="3951"/>
                      <a:pt x="27877" y="4224"/>
                    </a:cubicBezTo>
                    <a:lnTo>
                      <a:pt x="27305" y="4469"/>
                    </a:lnTo>
                    <a:cubicBezTo>
                      <a:pt x="26692" y="4674"/>
                      <a:pt x="26038" y="4837"/>
                      <a:pt x="25425" y="5082"/>
                    </a:cubicBezTo>
                    <a:cubicBezTo>
                      <a:pt x="18272" y="7494"/>
                      <a:pt x="12018" y="11704"/>
                      <a:pt x="8094" y="18244"/>
                    </a:cubicBezTo>
                    <a:cubicBezTo>
                      <a:pt x="7890" y="18612"/>
                      <a:pt x="7644" y="18980"/>
                      <a:pt x="7481" y="19347"/>
                    </a:cubicBezTo>
                    <a:cubicBezTo>
                      <a:pt x="6336" y="20696"/>
                      <a:pt x="5233" y="22127"/>
                      <a:pt x="4211" y="23598"/>
                    </a:cubicBezTo>
                    <a:cubicBezTo>
                      <a:pt x="4047" y="23803"/>
                      <a:pt x="3761" y="24211"/>
                      <a:pt x="3884" y="24252"/>
                    </a:cubicBezTo>
                    <a:cubicBezTo>
                      <a:pt x="5560" y="24498"/>
                      <a:pt x="4129" y="25315"/>
                      <a:pt x="4047" y="25560"/>
                    </a:cubicBezTo>
                    <a:cubicBezTo>
                      <a:pt x="3843" y="25969"/>
                      <a:pt x="3680" y="26419"/>
                      <a:pt x="3516" y="26827"/>
                    </a:cubicBezTo>
                    <a:cubicBezTo>
                      <a:pt x="3475" y="26950"/>
                      <a:pt x="3393" y="27073"/>
                      <a:pt x="3353" y="27195"/>
                    </a:cubicBezTo>
                    <a:cubicBezTo>
                      <a:pt x="3230" y="27481"/>
                      <a:pt x="3107" y="27808"/>
                      <a:pt x="3026" y="28094"/>
                    </a:cubicBezTo>
                    <a:lnTo>
                      <a:pt x="2862" y="28503"/>
                    </a:lnTo>
                    <a:cubicBezTo>
                      <a:pt x="2739" y="28830"/>
                      <a:pt x="2658" y="29116"/>
                      <a:pt x="2535" y="29443"/>
                    </a:cubicBezTo>
                    <a:lnTo>
                      <a:pt x="2412" y="29811"/>
                    </a:lnTo>
                    <a:cubicBezTo>
                      <a:pt x="2290" y="30220"/>
                      <a:pt x="2126" y="30669"/>
                      <a:pt x="2004" y="31119"/>
                    </a:cubicBezTo>
                    <a:cubicBezTo>
                      <a:pt x="1677" y="32223"/>
                      <a:pt x="1431" y="33367"/>
                      <a:pt x="1186" y="34512"/>
                    </a:cubicBezTo>
                    <a:cubicBezTo>
                      <a:pt x="737" y="36801"/>
                      <a:pt x="1" y="39090"/>
                      <a:pt x="491" y="41665"/>
                    </a:cubicBezTo>
                    <a:cubicBezTo>
                      <a:pt x="543" y="41067"/>
                      <a:pt x="680" y="40890"/>
                      <a:pt x="855" y="40890"/>
                    </a:cubicBezTo>
                    <a:cubicBezTo>
                      <a:pt x="1095" y="40890"/>
                      <a:pt x="1408" y="41224"/>
                      <a:pt x="1668" y="41255"/>
                    </a:cubicBezTo>
                    <a:lnTo>
                      <a:pt x="1668" y="41255"/>
                    </a:lnTo>
                    <a:cubicBezTo>
                      <a:pt x="1226" y="39225"/>
                      <a:pt x="1150" y="37196"/>
                      <a:pt x="1881" y="35206"/>
                    </a:cubicBezTo>
                    <a:lnTo>
                      <a:pt x="1840" y="35206"/>
                    </a:lnTo>
                    <a:cubicBezTo>
                      <a:pt x="1922" y="34961"/>
                      <a:pt x="2004" y="34757"/>
                      <a:pt x="2126" y="34512"/>
                    </a:cubicBezTo>
                    <a:cubicBezTo>
                      <a:pt x="2331" y="35656"/>
                      <a:pt x="2412" y="36801"/>
                      <a:pt x="2331" y="37945"/>
                    </a:cubicBezTo>
                    <a:cubicBezTo>
                      <a:pt x="2249" y="39212"/>
                      <a:pt x="2535" y="40438"/>
                      <a:pt x="3230" y="41501"/>
                    </a:cubicBezTo>
                    <a:cubicBezTo>
                      <a:pt x="3843" y="44975"/>
                      <a:pt x="5601" y="48327"/>
                      <a:pt x="7603" y="51025"/>
                    </a:cubicBezTo>
                    <a:cubicBezTo>
                      <a:pt x="11200" y="55766"/>
                      <a:pt x="17536" y="59322"/>
                      <a:pt x="23422" y="60221"/>
                    </a:cubicBezTo>
                    <a:cubicBezTo>
                      <a:pt x="23446" y="60233"/>
                      <a:pt x="23470" y="60238"/>
                      <a:pt x="23494" y="60238"/>
                    </a:cubicBezTo>
                    <a:cubicBezTo>
                      <a:pt x="23551" y="60238"/>
                      <a:pt x="23609" y="60209"/>
                      <a:pt x="23667" y="60180"/>
                    </a:cubicBezTo>
                    <a:cubicBezTo>
                      <a:pt x="24689" y="60671"/>
                      <a:pt x="25711" y="61161"/>
                      <a:pt x="26732" y="61570"/>
                    </a:cubicBezTo>
                    <a:cubicBezTo>
                      <a:pt x="31145" y="63348"/>
                      <a:pt x="35815" y="64112"/>
                      <a:pt x="40520" y="64112"/>
                    </a:cubicBezTo>
                    <a:cubicBezTo>
                      <a:pt x="47497" y="64112"/>
                      <a:pt x="54548" y="62433"/>
                      <a:pt x="60944" y="59894"/>
                    </a:cubicBezTo>
                    <a:cubicBezTo>
                      <a:pt x="67157" y="57442"/>
                      <a:pt x="72838" y="53845"/>
                      <a:pt x="77702" y="49226"/>
                    </a:cubicBezTo>
                    <a:cubicBezTo>
                      <a:pt x="78438" y="48654"/>
                      <a:pt x="79174" y="48082"/>
                      <a:pt x="79950" y="47510"/>
                    </a:cubicBezTo>
                    <a:lnTo>
                      <a:pt x="79950" y="47510"/>
                    </a:lnTo>
                    <a:lnTo>
                      <a:pt x="78561" y="49063"/>
                    </a:lnTo>
                    <a:cubicBezTo>
                      <a:pt x="79787" y="48164"/>
                      <a:pt x="80890" y="47142"/>
                      <a:pt x="81912" y="45997"/>
                    </a:cubicBezTo>
                    <a:lnTo>
                      <a:pt x="82198" y="45752"/>
                    </a:lnTo>
                    <a:lnTo>
                      <a:pt x="82198" y="45752"/>
                    </a:lnTo>
                    <a:cubicBezTo>
                      <a:pt x="82444" y="46447"/>
                      <a:pt x="81749" y="46733"/>
                      <a:pt x="82117" y="47510"/>
                    </a:cubicBezTo>
                    <a:cubicBezTo>
                      <a:pt x="84692" y="43749"/>
                      <a:pt x="86695" y="39825"/>
                      <a:pt x="89024" y="36065"/>
                    </a:cubicBezTo>
                    <a:lnTo>
                      <a:pt x="89065" y="36187"/>
                    </a:lnTo>
                    <a:cubicBezTo>
                      <a:pt x="89065" y="36433"/>
                      <a:pt x="89024" y="36678"/>
                      <a:pt x="88984" y="36964"/>
                    </a:cubicBezTo>
                    <a:cubicBezTo>
                      <a:pt x="89024" y="37741"/>
                      <a:pt x="88943" y="38558"/>
                      <a:pt x="88738" y="39294"/>
                    </a:cubicBezTo>
                    <a:cubicBezTo>
                      <a:pt x="88534" y="39907"/>
                      <a:pt x="88330" y="40520"/>
                      <a:pt x="88207" y="41133"/>
                    </a:cubicBezTo>
                    <a:lnTo>
                      <a:pt x="88616" y="41215"/>
                    </a:lnTo>
                    <a:cubicBezTo>
                      <a:pt x="88738" y="40929"/>
                      <a:pt x="88861" y="40684"/>
                      <a:pt x="88943" y="40397"/>
                    </a:cubicBezTo>
                    <a:lnTo>
                      <a:pt x="88943" y="40397"/>
                    </a:lnTo>
                    <a:cubicBezTo>
                      <a:pt x="88738" y="41297"/>
                      <a:pt x="88493" y="42196"/>
                      <a:pt x="88248" y="43136"/>
                    </a:cubicBezTo>
                    <a:cubicBezTo>
                      <a:pt x="89270" y="41992"/>
                      <a:pt x="89842" y="40479"/>
                      <a:pt x="89801" y="38967"/>
                    </a:cubicBezTo>
                    <a:cubicBezTo>
                      <a:pt x="89597" y="35288"/>
                      <a:pt x="89638" y="31610"/>
                      <a:pt x="89392" y="27972"/>
                    </a:cubicBezTo>
                    <a:cubicBezTo>
                      <a:pt x="89311" y="26623"/>
                      <a:pt x="89065" y="25315"/>
                      <a:pt x="88657" y="24007"/>
                    </a:cubicBezTo>
                    <a:cubicBezTo>
                      <a:pt x="88411" y="23271"/>
                      <a:pt x="88166" y="22576"/>
                      <a:pt x="87880" y="21882"/>
                    </a:cubicBezTo>
                    <a:cubicBezTo>
                      <a:pt x="86981" y="19756"/>
                      <a:pt x="85836" y="17753"/>
                      <a:pt x="84487" y="15873"/>
                    </a:cubicBezTo>
                    <a:cubicBezTo>
                      <a:pt x="80809" y="10559"/>
                      <a:pt x="75740" y="6390"/>
                      <a:pt x="69855" y="3856"/>
                    </a:cubicBezTo>
                    <a:cubicBezTo>
                      <a:pt x="63652" y="1128"/>
                      <a:pt x="57191" y="0"/>
                      <a:pt x="505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38"/>
              <p:cNvSpPr/>
              <p:nvPr/>
            </p:nvSpPr>
            <p:spPr>
              <a:xfrm>
                <a:off x="4056816" y="2125445"/>
                <a:ext cx="745689" cy="627015"/>
              </a:xfrm>
              <a:custGeom>
                <a:avLst/>
                <a:gdLst/>
                <a:ahLst/>
                <a:cxnLst/>
                <a:rect l="l" t="t" r="r" b="b"/>
                <a:pathLst>
                  <a:path w="89842" h="64112" extrusionOk="0">
                    <a:moveTo>
                      <a:pt x="19416" y="8720"/>
                    </a:moveTo>
                    <a:lnTo>
                      <a:pt x="19416" y="8720"/>
                    </a:lnTo>
                    <a:cubicBezTo>
                      <a:pt x="16514" y="10641"/>
                      <a:pt x="13775" y="12848"/>
                      <a:pt x="11241" y="15301"/>
                    </a:cubicBezTo>
                    <a:cubicBezTo>
                      <a:pt x="13571" y="12603"/>
                      <a:pt x="16310" y="10396"/>
                      <a:pt x="19416" y="8720"/>
                    </a:cubicBezTo>
                    <a:close/>
                    <a:moveTo>
                      <a:pt x="56621" y="1552"/>
                    </a:moveTo>
                    <a:cubicBezTo>
                      <a:pt x="56955" y="1552"/>
                      <a:pt x="57294" y="1650"/>
                      <a:pt x="57633" y="1690"/>
                    </a:cubicBezTo>
                    <a:cubicBezTo>
                      <a:pt x="60086" y="2058"/>
                      <a:pt x="62415" y="2712"/>
                      <a:pt x="64786" y="3284"/>
                    </a:cubicBezTo>
                    <a:cubicBezTo>
                      <a:pt x="69568" y="4428"/>
                      <a:pt x="73656" y="6758"/>
                      <a:pt x="77375" y="9783"/>
                    </a:cubicBezTo>
                    <a:cubicBezTo>
                      <a:pt x="80359" y="12194"/>
                      <a:pt x="82648" y="15178"/>
                      <a:pt x="84692" y="18448"/>
                    </a:cubicBezTo>
                    <a:cubicBezTo>
                      <a:pt x="86245" y="20941"/>
                      <a:pt x="87389" y="23639"/>
                      <a:pt x="88084" y="26459"/>
                    </a:cubicBezTo>
                    <a:lnTo>
                      <a:pt x="88084" y="26786"/>
                    </a:lnTo>
                    <a:cubicBezTo>
                      <a:pt x="88084" y="28789"/>
                      <a:pt x="87921" y="30792"/>
                      <a:pt x="87716" y="32795"/>
                    </a:cubicBezTo>
                    <a:cubicBezTo>
                      <a:pt x="87676" y="32999"/>
                      <a:pt x="87676" y="33204"/>
                      <a:pt x="87594" y="33408"/>
                    </a:cubicBezTo>
                    <a:cubicBezTo>
                      <a:pt x="87716" y="33694"/>
                      <a:pt x="87716" y="34062"/>
                      <a:pt x="87512" y="34307"/>
                    </a:cubicBezTo>
                    <a:cubicBezTo>
                      <a:pt x="87267" y="34716"/>
                      <a:pt x="87022" y="35166"/>
                      <a:pt x="86735" y="35697"/>
                    </a:cubicBezTo>
                    <a:lnTo>
                      <a:pt x="86735" y="34062"/>
                    </a:lnTo>
                    <a:cubicBezTo>
                      <a:pt x="88697" y="24171"/>
                      <a:pt x="82239" y="14851"/>
                      <a:pt x="73778" y="9865"/>
                    </a:cubicBezTo>
                    <a:cubicBezTo>
                      <a:pt x="68383" y="6717"/>
                      <a:pt x="62538" y="4510"/>
                      <a:pt x="56407" y="3325"/>
                    </a:cubicBezTo>
                    <a:lnTo>
                      <a:pt x="56407" y="3284"/>
                    </a:lnTo>
                    <a:cubicBezTo>
                      <a:pt x="56284" y="3284"/>
                      <a:pt x="56203" y="3243"/>
                      <a:pt x="56121" y="3243"/>
                    </a:cubicBezTo>
                    <a:cubicBezTo>
                      <a:pt x="55549" y="3120"/>
                      <a:pt x="54976" y="2998"/>
                      <a:pt x="54404" y="2916"/>
                    </a:cubicBezTo>
                    <a:cubicBezTo>
                      <a:pt x="54200" y="2793"/>
                      <a:pt x="53995" y="2712"/>
                      <a:pt x="53750" y="2671"/>
                    </a:cubicBezTo>
                    <a:cubicBezTo>
                      <a:pt x="52360" y="2507"/>
                      <a:pt x="51012" y="2344"/>
                      <a:pt x="49622" y="2139"/>
                    </a:cubicBezTo>
                    <a:cubicBezTo>
                      <a:pt x="50583" y="1984"/>
                      <a:pt x="51528" y="1811"/>
                      <a:pt x="52466" y="1811"/>
                    </a:cubicBezTo>
                    <a:cubicBezTo>
                      <a:pt x="53005" y="1811"/>
                      <a:pt x="53541" y="1868"/>
                      <a:pt x="54077" y="2017"/>
                    </a:cubicBezTo>
                    <a:cubicBezTo>
                      <a:pt x="54380" y="2118"/>
                      <a:pt x="54776" y="2250"/>
                      <a:pt x="55102" y="2250"/>
                    </a:cubicBezTo>
                    <a:cubicBezTo>
                      <a:pt x="55304" y="2250"/>
                      <a:pt x="55480" y="2199"/>
                      <a:pt x="55589" y="2058"/>
                    </a:cubicBezTo>
                    <a:cubicBezTo>
                      <a:pt x="55924" y="1660"/>
                      <a:pt x="56270" y="1552"/>
                      <a:pt x="56621" y="1552"/>
                    </a:cubicBezTo>
                    <a:close/>
                    <a:moveTo>
                      <a:pt x="86531" y="35043"/>
                    </a:moveTo>
                    <a:lnTo>
                      <a:pt x="86531" y="35043"/>
                    </a:lnTo>
                    <a:cubicBezTo>
                      <a:pt x="86490" y="35533"/>
                      <a:pt x="86408" y="35983"/>
                      <a:pt x="86327" y="36474"/>
                    </a:cubicBezTo>
                    <a:lnTo>
                      <a:pt x="85714" y="37495"/>
                    </a:lnTo>
                    <a:cubicBezTo>
                      <a:pt x="85836" y="37250"/>
                      <a:pt x="85918" y="37005"/>
                      <a:pt x="86041" y="36719"/>
                    </a:cubicBezTo>
                    <a:cubicBezTo>
                      <a:pt x="86245" y="36147"/>
                      <a:pt x="86368" y="35615"/>
                      <a:pt x="86531" y="35043"/>
                    </a:cubicBezTo>
                    <a:close/>
                    <a:moveTo>
                      <a:pt x="1668" y="41255"/>
                    </a:moveTo>
                    <a:cubicBezTo>
                      <a:pt x="1671" y="41269"/>
                      <a:pt x="1674" y="41283"/>
                      <a:pt x="1677" y="41297"/>
                    </a:cubicBezTo>
                    <a:lnTo>
                      <a:pt x="1677" y="41256"/>
                    </a:lnTo>
                    <a:cubicBezTo>
                      <a:pt x="1674" y="41256"/>
                      <a:pt x="1671" y="41255"/>
                      <a:pt x="1668" y="41255"/>
                    </a:cubicBezTo>
                    <a:close/>
                    <a:moveTo>
                      <a:pt x="1677" y="41297"/>
                    </a:moveTo>
                    <a:lnTo>
                      <a:pt x="1677" y="42605"/>
                    </a:lnTo>
                    <a:lnTo>
                      <a:pt x="1758" y="42605"/>
                    </a:lnTo>
                    <a:lnTo>
                      <a:pt x="1677" y="41297"/>
                    </a:lnTo>
                    <a:close/>
                    <a:moveTo>
                      <a:pt x="82280" y="44076"/>
                    </a:moveTo>
                    <a:lnTo>
                      <a:pt x="82280" y="44076"/>
                    </a:lnTo>
                    <a:cubicBezTo>
                      <a:pt x="82239" y="44240"/>
                      <a:pt x="82198" y="44403"/>
                      <a:pt x="82158" y="44567"/>
                    </a:cubicBezTo>
                    <a:cubicBezTo>
                      <a:pt x="82035" y="44730"/>
                      <a:pt x="81871" y="44853"/>
                      <a:pt x="81749" y="44975"/>
                    </a:cubicBezTo>
                    <a:lnTo>
                      <a:pt x="81095" y="45507"/>
                    </a:lnTo>
                    <a:cubicBezTo>
                      <a:pt x="81422" y="45098"/>
                      <a:pt x="81749" y="44689"/>
                      <a:pt x="82035" y="44281"/>
                    </a:cubicBezTo>
                    <a:lnTo>
                      <a:pt x="82280" y="44076"/>
                    </a:lnTo>
                    <a:close/>
                    <a:moveTo>
                      <a:pt x="43009" y="3180"/>
                    </a:moveTo>
                    <a:cubicBezTo>
                      <a:pt x="49664" y="3180"/>
                      <a:pt x="56292" y="4208"/>
                      <a:pt x="62661" y="6227"/>
                    </a:cubicBezTo>
                    <a:cubicBezTo>
                      <a:pt x="74351" y="9906"/>
                      <a:pt x="87185" y="18816"/>
                      <a:pt x="85795" y="32631"/>
                    </a:cubicBezTo>
                    <a:cubicBezTo>
                      <a:pt x="85346" y="37005"/>
                      <a:pt x="83220" y="41051"/>
                      <a:pt x="80441" y="44526"/>
                    </a:cubicBezTo>
                    <a:cubicBezTo>
                      <a:pt x="78765" y="46038"/>
                      <a:pt x="76967" y="47428"/>
                      <a:pt x="75086" y="48695"/>
                    </a:cubicBezTo>
                    <a:cubicBezTo>
                      <a:pt x="74473" y="48981"/>
                      <a:pt x="74065" y="49512"/>
                      <a:pt x="73860" y="50125"/>
                    </a:cubicBezTo>
                    <a:cubicBezTo>
                      <a:pt x="75086" y="49676"/>
                      <a:pt x="76231" y="48981"/>
                      <a:pt x="77212" y="48082"/>
                    </a:cubicBezTo>
                    <a:lnTo>
                      <a:pt x="77212" y="48082"/>
                    </a:lnTo>
                    <a:cubicBezTo>
                      <a:pt x="76517" y="48777"/>
                      <a:pt x="75822" y="49390"/>
                      <a:pt x="75168" y="50003"/>
                    </a:cubicBezTo>
                    <a:cubicBezTo>
                      <a:pt x="74596" y="50493"/>
                      <a:pt x="73983" y="50984"/>
                      <a:pt x="73411" y="51433"/>
                    </a:cubicBezTo>
                    <a:cubicBezTo>
                      <a:pt x="72675" y="51924"/>
                      <a:pt x="71980" y="52374"/>
                      <a:pt x="71244" y="52823"/>
                    </a:cubicBezTo>
                    <a:cubicBezTo>
                      <a:pt x="70999" y="52946"/>
                      <a:pt x="70631" y="53068"/>
                      <a:pt x="70631" y="53436"/>
                    </a:cubicBezTo>
                    <a:cubicBezTo>
                      <a:pt x="66871" y="55930"/>
                      <a:pt x="62865" y="57932"/>
                      <a:pt x="58614" y="59445"/>
                    </a:cubicBezTo>
                    <a:lnTo>
                      <a:pt x="58614" y="59486"/>
                    </a:lnTo>
                    <a:cubicBezTo>
                      <a:pt x="53053" y="61522"/>
                      <a:pt x="47116" y="62725"/>
                      <a:pt x="41212" y="62725"/>
                    </a:cubicBezTo>
                    <a:cubicBezTo>
                      <a:pt x="36095" y="62725"/>
                      <a:pt x="31003" y="61821"/>
                      <a:pt x="26201" y="59772"/>
                    </a:cubicBezTo>
                    <a:cubicBezTo>
                      <a:pt x="24893" y="59200"/>
                      <a:pt x="23585" y="58546"/>
                      <a:pt x="22359" y="57810"/>
                    </a:cubicBezTo>
                    <a:cubicBezTo>
                      <a:pt x="20806" y="57278"/>
                      <a:pt x="19293" y="56543"/>
                      <a:pt x="17904" y="55643"/>
                    </a:cubicBezTo>
                    <a:lnTo>
                      <a:pt x="17863" y="55643"/>
                    </a:lnTo>
                    <a:cubicBezTo>
                      <a:pt x="17985" y="55930"/>
                      <a:pt x="18026" y="56297"/>
                      <a:pt x="17945" y="56624"/>
                    </a:cubicBezTo>
                    <a:cubicBezTo>
                      <a:pt x="18435" y="56992"/>
                      <a:pt x="18926" y="57319"/>
                      <a:pt x="19457" y="57646"/>
                    </a:cubicBezTo>
                    <a:cubicBezTo>
                      <a:pt x="18231" y="57238"/>
                      <a:pt x="17086" y="56747"/>
                      <a:pt x="15942" y="56175"/>
                    </a:cubicBezTo>
                    <a:cubicBezTo>
                      <a:pt x="13489" y="54949"/>
                      <a:pt x="11323" y="53273"/>
                      <a:pt x="9484" y="51311"/>
                    </a:cubicBezTo>
                    <a:cubicBezTo>
                      <a:pt x="8380" y="50125"/>
                      <a:pt x="7440" y="48818"/>
                      <a:pt x="6663" y="47428"/>
                    </a:cubicBezTo>
                    <a:cubicBezTo>
                      <a:pt x="6541" y="47019"/>
                      <a:pt x="6377" y="46692"/>
                      <a:pt x="6091" y="46406"/>
                    </a:cubicBezTo>
                    <a:cubicBezTo>
                      <a:pt x="5887" y="45956"/>
                      <a:pt x="5682" y="45466"/>
                      <a:pt x="5478" y="45016"/>
                    </a:cubicBezTo>
                    <a:cubicBezTo>
                      <a:pt x="5274" y="43381"/>
                      <a:pt x="4701" y="41746"/>
                      <a:pt x="5233" y="40152"/>
                    </a:cubicBezTo>
                    <a:cubicBezTo>
                      <a:pt x="5151" y="39825"/>
                      <a:pt x="5069" y="39457"/>
                      <a:pt x="4988" y="39130"/>
                    </a:cubicBezTo>
                    <a:cubicBezTo>
                      <a:pt x="4988" y="39090"/>
                      <a:pt x="4988" y="39049"/>
                      <a:pt x="4988" y="39008"/>
                    </a:cubicBezTo>
                    <a:cubicBezTo>
                      <a:pt x="4783" y="37986"/>
                      <a:pt x="4742" y="36923"/>
                      <a:pt x="4783" y="35860"/>
                    </a:cubicBezTo>
                    <a:lnTo>
                      <a:pt x="4783" y="35615"/>
                    </a:lnTo>
                    <a:cubicBezTo>
                      <a:pt x="4824" y="35288"/>
                      <a:pt x="4865" y="35002"/>
                      <a:pt x="4906" y="34675"/>
                    </a:cubicBezTo>
                    <a:lnTo>
                      <a:pt x="4906" y="34553"/>
                    </a:lnTo>
                    <a:cubicBezTo>
                      <a:pt x="4947" y="34185"/>
                      <a:pt x="5028" y="33817"/>
                      <a:pt x="5110" y="33490"/>
                    </a:cubicBezTo>
                    <a:cubicBezTo>
                      <a:pt x="5274" y="32754"/>
                      <a:pt x="5519" y="32018"/>
                      <a:pt x="5764" y="31323"/>
                    </a:cubicBezTo>
                    <a:cubicBezTo>
                      <a:pt x="6050" y="29525"/>
                      <a:pt x="6541" y="27727"/>
                      <a:pt x="7276" y="26051"/>
                    </a:cubicBezTo>
                    <a:cubicBezTo>
                      <a:pt x="8012" y="24334"/>
                      <a:pt x="8952" y="22658"/>
                      <a:pt x="10097" y="21146"/>
                    </a:cubicBezTo>
                    <a:lnTo>
                      <a:pt x="10179" y="21023"/>
                    </a:lnTo>
                    <a:cubicBezTo>
                      <a:pt x="10342" y="20778"/>
                      <a:pt x="10546" y="20533"/>
                      <a:pt x="10751" y="20287"/>
                    </a:cubicBezTo>
                    <a:lnTo>
                      <a:pt x="10914" y="20042"/>
                    </a:lnTo>
                    <a:cubicBezTo>
                      <a:pt x="11119" y="19838"/>
                      <a:pt x="11282" y="19634"/>
                      <a:pt x="11446" y="19388"/>
                    </a:cubicBezTo>
                    <a:cubicBezTo>
                      <a:pt x="11527" y="19307"/>
                      <a:pt x="11609" y="19266"/>
                      <a:pt x="11650" y="19184"/>
                    </a:cubicBezTo>
                    <a:cubicBezTo>
                      <a:pt x="11895" y="18898"/>
                      <a:pt x="12181" y="18612"/>
                      <a:pt x="12386" y="18366"/>
                    </a:cubicBezTo>
                    <a:cubicBezTo>
                      <a:pt x="14470" y="16077"/>
                      <a:pt x="16882" y="14156"/>
                      <a:pt x="19539" y="12644"/>
                    </a:cubicBezTo>
                    <a:cubicBezTo>
                      <a:pt x="22155" y="10478"/>
                      <a:pt x="25016" y="8598"/>
                      <a:pt x="28040" y="6963"/>
                    </a:cubicBezTo>
                    <a:cubicBezTo>
                      <a:pt x="30779" y="5450"/>
                      <a:pt x="33681" y="4306"/>
                      <a:pt x="36706" y="3488"/>
                    </a:cubicBezTo>
                    <a:cubicBezTo>
                      <a:pt x="38805" y="3282"/>
                      <a:pt x="40908" y="3180"/>
                      <a:pt x="43009" y="3180"/>
                    </a:cubicBezTo>
                    <a:close/>
                    <a:moveTo>
                      <a:pt x="50575" y="0"/>
                    </a:moveTo>
                    <a:cubicBezTo>
                      <a:pt x="48864" y="0"/>
                      <a:pt x="47142" y="76"/>
                      <a:pt x="45412" y="218"/>
                    </a:cubicBezTo>
                    <a:cubicBezTo>
                      <a:pt x="43736" y="259"/>
                      <a:pt x="42060" y="504"/>
                      <a:pt x="40384" y="913"/>
                    </a:cubicBezTo>
                    <a:lnTo>
                      <a:pt x="39485" y="995"/>
                    </a:lnTo>
                    <a:cubicBezTo>
                      <a:pt x="38463" y="1077"/>
                      <a:pt x="37482" y="1322"/>
                      <a:pt x="36542" y="1731"/>
                    </a:cubicBezTo>
                    <a:cubicBezTo>
                      <a:pt x="36174" y="1731"/>
                      <a:pt x="35806" y="1853"/>
                      <a:pt x="35520" y="2058"/>
                    </a:cubicBezTo>
                    <a:lnTo>
                      <a:pt x="34866" y="2058"/>
                    </a:lnTo>
                    <a:cubicBezTo>
                      <a:pt x="34172" y="2180"/>
                      <a:pt x="33477" y="2385"/>
                      <a:pt x="32823" y="2630"/>
                    </a:cubicBezTo>
                    <a:lnTo>
                      <a:pt x="32659" y="2712"/>
                    </a:lnTo>
                    <a:cubicBezTo>
                      <a:pt x="32496" y="2753"/>
                      <a:pt x="32332" y="2793"/>
                      <a:pt x="32169" y="2834"/>
                    </a:cubicBezTo>
                    <a:cubicBezTo>
                      <a:pt x="32290" y="2899"/>
                      <a:pt x="32404" y="2922"/>
                      <a:pt x="32514" y="2922"/>
                    </a:cubicBezTo>
                    <a:cubicBezTo>
                      <a:pt x="32793" y="2922"/>
                      <a:pt x="33042" y="2772"/>
                      <a:pt x="33285" y="2772"/>
                    </a:cubicBezTo>
                    <a:cubicBezTo>
                      <a:pt x="33431" y="2772"/>
                      <a:pt x="33574" y="2826"/>
                      <a:pt x="33722" y="2998"/>
                    </a:cubicBezTo>
                    <a:cubicBezTo>
                      <a:pt x="32986" y="3120"/>
                      <a:pt x="32250" y="3243"/>
                      <a:pt x="31515" y="3407"/>
                    </a:cubicBezTo>
                    <a:cubicBezTo>
                      <a:pt x="31405" y="3385"/>
                      <a:pt x="31293" y="3374"/>
                      <a:pt x="31179" y="3374"/>
                    </a:cubicBezTo>
                    <a:cubicBezTo>
                      <a:pt x="30868" y="3374"/>
                      <a:pt x="30547" y="3450"/>
                      <a:pt x="30248" y="3570"/>
                    </a:cubicBezTo>
                    <a:cubicBezTo>
                      <a:pt x="30207" y="3568"/>
                      <a:pt x="30168" y="3567"/>
                      <a:pt x="30128" y="3567"/>
                    </a:cubicBezTo>
                    <a:cubicBezTo>
                      <a:pt x="29324" y="3567"/>
                      <a:pt x="28656" y="3951"/>
                      <a:pt x="27877" y="4224"/>
                    </a:cubicBezTo>
                    <a:lnTo>
                      <a:pt x="27305" y="4469"/>
                    </a:lnTo>
                    <a:cubicBezTo>
                      <a:pt x="26692" y="4674"/>
                      <a:pt x="26038" y="4837"/>
                      <a:pt x="25425" y="5082"/>
                    </a:cubicBezTo>
                    <a:cubicBezTo>
                      <a:pt x="18272" y="7494"/>
                      <a:pt x="12018" y="11704"/>
                      <a:pt x="8094" y="18244"/>
                    </a:cubicBezTo>
                    <a:cubicBezTo>
                      <a:pt x="7890" y="18612"/>
                      <a:pt x="7644" y="18980"/>
                      <a:pt x="7481" y="19347"/>
                    </a:cubicBezTo>
                    <a:cubicBezTo>
                      <a:pt x="6336" y="20696"/>
                      <a:pt x="5233" y="22127"/>
                      <a:pt x="4211" y="23598"/>
                    </a:cubicBezTo>
                    <a:cubicBezTo>
                      <a:pt x="4047" y="23803"/>
                      <a:pt x="3761" y="24211"/>
                      <a:pt x="3884" y="24252"/>
                    </a:cubicBezTo>
                    <a:cubicBezTo>
                      <a:pt x="5560" y="24498"/>
                      <a:pt x="4129" y="25315"/>
                      <a:pt x="4047" y="25560"/>
                    </a:cubicBezTo>
                    <a:cubicBezTo>
                      <a:pt x="3843" y="25969"/>
                      <a:pt x="3680" y="26419"/>
                      <a:pt x="3516" y="26827"/>
                    </a:cubicBezTo>
                    <a:cubicBezTo>
                      <a:pt x="3475" y="26950"/>
                      <a:pt x="3393" y="27073"/>
                      <a:pt x="3353" y="27195"/>
                    </a:cubicBezTo>
                    <a:cubicBezTo>
                      <a:pt x="3230" y="27481"/>
                      <a:pt x="3107" y="27808"/>
                      <a:pt x="3026" y="28094"/>
                    </a:cubicBezTo>
                    <a:lnTo>
                      <a:pt x="2862" y="28503"/>
                    </a:lnTo>
                    <a:cubicBezTo>
                      <a:pt x="2739" y="28830"/>
                      <a:pt x="2658" y="29116"/>
                      <a:pt x="2535" y="29443"/>
                    </a:cubicBezTo>
                    <a:lnTo>
                      <a:pt x="2412" y="29811"/>
                    </a:lnTo>
                    <a:cubicBezTo>
                      <a:pt x="2290" y="30220"/>
                      <a:pt x="2126" y="30669"/>
                      <a:pt x="2004" y="31119"/>
                    </a:cubicBezTo>
                    <a:cubicBezTo>
                      <a:pt x="1677" y="32223"/>
                      <a:pt x="1431" y="33367"/>
                      <a:pt x="1186" y="34512"/>
                    </a:cubicBezTo>
                    <a:cubicBezTo>
                      <a:pt x="737" y="36801"/>
                      <a:pt x="1" y="39090"/>
                      <a:pt x="491" y="41665"/>
                    </a:cubicBezTo>
                    <a:cubicBezTo>
                      <a:pt x="543" y="41067"/>
                      <a:pt x="680" y="40890"/>
                      <a:pt x="855" y="40890"/>
                    </a:cubicBezTo>
                    <a:cubicBezTo>
                      <a:pt x="1095" y="40890"/>
                      <a:pt x="1408" y="41224"/>
                      <a:pt x="1668" y="41255"/>
                    </a:cubicBezTo>
                    <a:lnTo>
                      <a:pt x="1668" y="41255"/>
                    </a:lnTo>
                    <a:cubicBezTo>
                      <a:pt x="1226" y="39225"/>
                      <a:pt x="1150" y="37196"/>
                      <a:pt x="1881" y="35206"/>
                    </a:cubicBezTo>
                    <a:lnTo>
                      <a:pt x="1840" y="35206"/>
                    </a:lnTo>
                    <a:cubicBezTo>
                      <a:pt x="1922" y="34961"/>
                      <a:pt x="2004" y="34757"/>
                      <a:pt x="2126" y="34512"/>
                    </a:cubicBezTo>
                    <a:cubicBezTo>
                      <a:pt x="2331" y="35656"/>
                      <a:pt x="2412" y="36801"/>
                      <a:pt x="2331" y="37945"/>
                    </a:cubicBezTo>
                    <a:cubicBezTo>
                      <a:pt x="2249" y="39212"/>
                      <a:pt x="2535" y="40438"/>
                      <a:pt x="3230" y="41501"/>
                    </a:cubicBezTo>
                    <a:cubicBezTo>
                      <a:pt x="3843" y="44975"/>
                      <a:pt x="5601" y="48327"/>
                      <a:pt x="7603" y="51025"/>
                    </a:cubicBezTo>
                    <a:cubicBezTo>
                      <a:pt x="11200" y="55766"/>
                      <a:pt x="17536" y="59322"/>
                      <a:pt x="23422" y="60221"/>
                    </a:cubicBezTo>
                    <a:cubicBezTo>
                      <a:pt x="23446" y="60233"/>
                      <a:pt x="23470" y="60238"/>
                      <a:pt x="23494" y="60238"/>
                    </a:cubicBezTo>
                    <a:cubicBezTo>
                      <a:pt x="23551" y="60238"/>
                      <a:pt x="23609" y="60209"/>
                      <a:pt x="23667" y="60180"/>
                    </a:cubicBezTo>
                    <a:cubicBezTo>
                      <a:pt x="24689" y="60671"/>
                      <a:pt x="25711" y="61161"/>
                      <a:pt x="26732" y="61570"/>
                    </a:cubicBezTo>
                    <a:cubicBezTo>
                      <a:pt x="31145" y="63348"/>
                      <a:pt x="35815" y="64112"/>
                      <a:pt x="40520" y="64112"/>
                    </a:cubicBezTo>
                    <a:cubicBezTo>
                      <a:pt x="47497" y="64112"/>
                      <a:pt x="54548" y="62433"/>
                      <a:pt x="60944" y="59894"/>
                    </a:cubicBezTo>
                    <a:cubicBezTo>
                      <a:pt x="67157" y="57442"/>
                      <a:pt x="72838" y="53845"/>
                      <a:pt x="77702" y="49226"/>
                    </a:cubicBezTo>
                    <a:cubicBezTo>
                      <a:pt x="78438" y="48654"/>
                      <a:pt x="79174" y="48082"/>
                      <a:pt x="79950" y="47510"/>
                    </a:cubicBezTo>
                    <a:lnTo>
                      <a:pt x="79950" y="47510"/>
                    </a:lnTo>
                    <a:lnTo>
                      <a:pt x="78561" y="49063"/>
                    </a:lnTo>
                    <a:cubicBezTo>
                      <a:pt x="79787" y="48164"/>
                      <a:pt x="80890" y="47142"/>
                      <a:pt x="81912" y="45997"/>
                    </a:cubicBezTo>
                    <a:lnTo>
                      <a:pt x="82198" y="45752"/>
                    </a:lnTo>
                    <a:lnTo>
                      <a:pt x="82198" y="45752"/>
                    </a:lnTo>
                    <a:cubicBezTo>
                      <a:pt x="82444" y="46447"/>
                      <a:pt x="81749" y="46733"/>
                      <a:pt x="82117" y="47510"/>
                    </a:cubicBezTo>
                    <a:cubicBezTo>
                      <a:pt x="84692" y="43749"/>
                      <a:pt x="86695" y="39825"/>
                      <a:pt x="89024" y="36065"/>
                    </a:cubicBezTo>
                    <a:lnTo>
                      <a:pt x="89065" y="36187"/>
                    </a:lnTo>
                    <a:cubicBezTo>
                      <a:pt x="89065" y="36433"/>
                      <a:pt x="89024" y="36678"/>
                      <a:pt x="88984" y="36964"/>
                    </a:cubicBezTo>
                    <a:cubicBezTo>
                      <a:pt x="89024" y="37741"/>
                      <a:pt x="88943" y="38558"/>
                      <a:pt x="88738" y="39294"/>
                    </a:cubicBezTo>
                    <a:cubicBezTo>
                      <a:pt x="88534" y="39907"/>
                      <a:pt x="88330" y="40520"/>
                      <a:pt x="88207" y="41133"/>
                    </a:cubicBezTo>
                    <a:lnTo>
                      <a:pt x="88616" y="41215"/>
                    </a:lnTo>
                    <a:cubicBezTo>
                      <a:pt x="88738" y="40929"/>
                      <a:pt x="88861" y="40684"/>
                      <a:pt x="88943" y="40397"/>
                    </a:cubicBezTo>
                    <a:lnTo>
                      <a:pt x="88943" y="40397"/>
                    </a:lnTo>
                    <a:cubicBezTo>
                      <a:pt x="88738" y="41297"/>
                      <a:pt x="88493" y="42196"/>
                      <a:pt x="88248" y="43136"/>
                    </a:cubicBezTo>
                    <a:cubicBezTo>
                      <a:pt x="89270" y="41992"/>
                      <a:pt x="89842" y="40479"/>
                      <a:pt x="89801" y="38967"/>
                    </a:cubicBezTo>
                    <a:cubicBezTo>
                      <a:pt x="89597" y="35288"/>
                      <a:pt x="89638" y="31610"/>
                      <a:pt x="89392" y="27972"/>
                    </a:cubicBezTo>
                    <a:cubicBezTo>
                      <a:pt x="89311" y="26623"/>
                      <a:pt x="89065" y="25315"/>
                      <a:pt x="88657" y="24007"/>
                    </a:cubicBezTo>
                    <a:cubicBezTo>
                      <a:pt x="88411" y="23271"/>
                      <a:pt x="88166" y="22576"/>
                      <a:pt x="87880" y="21882"/>
                    </a:cubicBezTo>
                    <a:cubicBezTo>
                      <a:pt x="86981" y="19756"/>
                      <a:pt x="85836" y="17753"/>
                      <a:pt x="84487" y="15873"/>
                    </a:cubicBezTo>
                    <a:cubicBezTo>
                      <a:pt x="80809" y="10559"/>
                      <a:pt x="75740" y="6390"/>
                      <a:pt x="69855" y="3856"/>
                    </a:cubicBezTo>
                    <a:cubicBezTo>
                      <a:pt x="63652" y="1128"/>
                      <a:pt x="57191" y="0"/>
                      <a:pt x="505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06" name="Google Shape;1806;p38"/>
          <p:cNvGrpSpPr/>
          <p:nvPr/>
        </p:nvGrpSpPr>
        <p:grpSpPr>
          <a:xfrm>
            <a:off x="2168985" y="1562180"/>
            <a:ext cx="689289" cy="603816"/>
            <a:chOff x="5791630" y="1686742"/>
            <a:chExt cx="689289" cy="603816"/>
          </a:xfrm>
        </p:grpSpPr>
        <p:sp>
          <p:nvSpPr>
            <p:cNvPr id="1807" name="Google Shape;1807;p38"/>
            <p:cNvSpPr/>
            <p:nvPr/>
          </p:nvSpPr>
          <p:spPr>
            <a:xfrm>
              <a:off x="5791630" y="1686742"/>
              <a:ext cx="689289" cy="603816"/>
            </a:xfrm>
            <a:custGeom>
              <a:avLst/>
              <a:gdLst/>
              <a:ahLst/>
              <a:cxnLst/>
              <a:rect l="l" t="t" r="r" b="b"/>
              <a:pathLst>
                <a:path w="89842" h="64112" extrusionOk="0">
                  <a:moveTo>
                    <a:pt x="19416" y="8720"/>
                  </a:moveTo>
                  <a:lnTo>
                    <a:pt x="19416" y="8720"/>
                  </a:lnTo>
                  <a:cubicBezTo>
                    <a:pt x="16514" y="10641"/>
                    <a:pt x="13775" y="12848"/>
                    <a:pt x="11241" y="15301"/>
                  </a:cubicBezTo>
                  <a:cubicBezTo>
                    <a:pt x="13571" y="12603"/>
                    <a:pt x="16310" y="10396"/>
                    <a:pt x="19416" y="8720"/>
                  </a:cubicBezTo>
                  <a:close/>
                  <a:moveTo>
                    <a:pt x="56621" y="1552"/>
                  </a:moveTo>
                  <a:cubicBezTo>
                    <a:pt x="56955" y="1552"/>
                    <a:pt x="57294" y="1650"/>
                    <a:pt x="57633" y="1690"/>
                  </a:cubicBezTo>
                  <a:cubicBezTo>
                    <a:pt x="60086" y="2058"/>
                    <a:pt x="62415" y="2712"/>
                    <a:pt x="64786" y="3284"/>
                  </a:cubicBezTo>
                  <a:cubicBezTo>
                    <a:pt x="69568" y="4428"/>
                    <a:pt x="73656" y="6758"/>
                    <a:pt x="77375" y="9783"/>
                  </a:cubicBezTo>
                  <a:cubicBezTo>
                    <a:pt x="80359" y="12194"/>
                    <a:pt x="82648" y="15178"/>
                    <a:pt x="84692" y="18448"/>
                  </a:cubicBezTo>
                  <a:cubicBezTo>
                    <a:pt x="86245" y="20941"/>
                    <a:pt x="87389" y="23639"/>
                    <a:pt x="88084" y="26459"/>
                  </a:cubicBezTo>
                  <a:lnTo>
                    <a:pt x="88084" y="26786"/>
                  </a:lnTo>
                  <a:cubicBezTo>
                    <a:pt x="88084" y="28789"/>
                    <a:pt x="87921" y="30792"/>
                    <a:pt x="87716" y="32795"/>
                  </a:cubicBezTo>
                  <a:cubicBezTo>
                    <a:pt x="87676" y="32999"/>
                    <a:pt x="87676" y="33204"/>
                    <a:pt x="87594" y="33408"/>
                  </a:cubicBezTo>
                  <a:cubicBezTo>
                    <a:pt x="87716" y="33694"/>
                    <a:pt x="87716" y="34062"/>
                    <a:pt x="87512" y="34307"/>
                  </a:cubicBezTo>
                  <a:cubicBezTo>
                    <a:pt x="87267" y="34716"/>
                    <a:pt x="87022" y="35166"/>
                    <a:pt x="86735" y="35697"/>
                  </a:cubicBezTo>
                  <a:lnTo>
                    <a:pt x="86735" y="34062"/>
                  </a:lnTo>
                  <a:cubicBezTo>
                    <a:pt x="88697" y="24171"/>
                    <a:pt x="82239" y="14851"/>
                    <a:pt x="73778" y="9865"/>
                  </a:cubicBezTo>
                  <a:cubicBezTo>
                    <a:pt x="68383" y="6717"/>
                    <a:pt x="62538" y="4510"/>
                    <a:pt x="56407" y="3325"/>
                  </a:cubicBezTo>
                  <a:lnTo>
                    <a:pt x="56407" y="3284"/>
                  </a:lnTo>
                  <a:cubicBezTo>
                    <a:pt x="56284" y="3284"/>
                    <a:pt x="56203" y="3243"/>
                    <a:pt x="56121" y="3243"/>
                  </a:cubicBezTo>
                  <a:cubicBezTo>
                    <a:pt x="55549" y="3120"/>
                    <a:pt x="54976" y="2998"/>
                    <a:pt x="54404" y="2916"/>
                  </a:cubicBezTo>
                  <a:cubicBezTo>
                    <a:pt x="54200" y="2793"/>
                    <a:pt x="53995" y="2712"/>
                    <a:pt x="53750" y="2671"/>
                  </a:cubicBezTo>
                  <a:cubicBezTo>
                    <a:pt x="52360" y="2507"/>
                    <a:pt x="51012" y="2344"/>
                    <a:pt x="49622" y="2139"/>
                  </a:cubicBezTo>
                  <a:cubicBezTo>
                    <a:pt x="50583" y="1984"/>
                    <a:pt x="51528" y="1811"/>
                    <a:pt x="52466" y="1811"/>
                  </a:cubicBezTo>
                  <a:cubicBezTo>
                    <a:pt x="53005" y="1811"/>
                    <a:pt x="53541" y="1868"/>
                    <a:pt x="54077" y="2017"/>
                  </a:cubicBezTo>
                  <a:cubicBezTo>
                    <a:pt x="54380" y="2118"/>
                    <a:pt x="54776" y="2250"/>
                    <a:pt x="55102" y="2250"/>
                  </a:cubicBezTo>
                  <a:cubicBezTo>
                    <a:pt x="55304" y="2250"/>
                    <a:pt x="55480" y="2199"/>
                    <a:pt x="55589" y="2058"/>
                  </a:cubicBezTo>
                  <a:cubicBezTo>
                    <a:pt x="55924" y="1660"/>
                    <a:pt x="56270" y="1552"/>
                    <a:pt x="56621" y="1552"/>
                  </a:cubicBezTo>
                  <a:close/>
                  <a:moveTo>
                    <a:pt x="86531" y="35043"/>
                  </a:moveTo>
                  <a:lnTo>
                    <a:pt x="86531" y="35043"/>
                  </a:lnTo>
                  <a:cubicBezTo>
                    <a:pt x="86490" y="35533"/>
                    <a:pt x="86408" y="35983"/>
                    <a:pt x="86327" y="36474"/>
                  </a:cubicBezTo>
                  <a:lnTo>
                    <a:pt x="85714" y="37495"/>
                  </a:lnTo>
                  <a:cubicBezTo>
                    <a:pt x="85836" y="37250"/>
                    <a:pt x="85918" y="37005"/>
                    <a:pt x="86041" y="36719"/>
                  </a:cubicBezTo>
                  <a:cubicBezTo>
                    <a:pt x="86245" y="36147"/>
                    <a:pt x="86368" y="35615"/>
                    <a:pt x="86531" y="35043"/>
                  </a:cubicBezTo>
                  <a:close/>
                  <a:moveTo>
                    <a:pt x="1668" y="41255"/>
                  </a:moveTo>
                  <a:cubicBezTo>
                    <a:pt x="1671" y="41269"/>
                    <a:pt x="1674" y="41283"/>
                    <a:pt x="1677" y="41297"/>
                  </a:cubicBezTo>
                  <a:lnTo>
                    <a:pt x="1677" y="41256"/>
                  </a:lnTo>
                  <a:cubicBezTo>
                    <a:pt x="1674" y="41256"/>
                    <a:pt x="1671" y="41255"/>
                    <a:pt x="1668" y="41255"/>
                  </a:cubicBezTo>
                  <a:close/>
                  <a:moveTo>
                    <a:pt x="1677" y="41297"/>
                  </a:moveTo>
                  <a:lnTo>
                    <a:pt x="1677" y="42605"/>
                  </a:lnTo>
                  <a:lnTo>
                    <a:pt x="1758" y="42605"/>
                  </a:lnTo>
                  <a:lnTo>
                    <a:pt x="1677" y="41297"/>
                  </a:lnTo>
                  <a:close/>
                  <a:moveTo>
                    <a:pt x="82280" y="44076"/>
                  </a:moveTo>
                  <a:lnTo>
                    <a:pt x="82280" y="44076"/>
                  </a:lnTo>
                  <a:cubicBezTo>
                    <a:pt x="82239" y="44240"/>
                    <a:pt x="82198" y="44403"/>
                    <a:pt x="82158" y="44567"/>
                  </a:cubicBezTo>
                  <a:cubicBezTo>
                    <a:pt x="82035" y="44730"/>
                    <a:pt x="81871" y="44853"/>
                    <a:pt x="81749" y="44975"/>
                  </a:cubicBezTo>
                  <a:lnTo>
                    <a:pt x="81095" y="45507"/>
                  </a:lnTo>
                  <a:cubicBezTo>
                    <a:pt x="81422" y="45098"/>
                    <a:pt x="81749" y="44689"/>
                    <a:pt x="82035" y="44281"/>
                  </a:cubicBezTo>
                  <a:lnTo>
                    <a:pt x="82280" y="44076"/>
                  </a:lnTo>
                  <a:close/>
                  <a:moveTo>
                    <a:pt x="43009" y="3180"/>
                  </a:moveTo>
                  <a:cubicBezTo>
                    <a:pt x="49664" y="3180"/>
                    <a:pt x="56292" y="4208"/>
                    <a:pt x="62661" y="6227"/>
                  </a:cubicBezTo>
                  <a:cubicBezTo>
                    <a:pt x="74351" y="9906"/>
                    <a:pt x="87185" y="18816"/>
                    <a:pt x="85795" y="32631"/>
                  </a:cubicBezTo>
                  <a:cubicBezTo>
                    <a:pt x="85346" y="37005"/>
                    <a:pt x="83220" y="41051"/>
                    <a:pt x="80441" y="44526"/>
                  </a:cubicBezTo>
                  <a:cubicBezTo>
                    <a:pt x="78765" y="46038"/>
                    <a:pt x="76967" y="47428"/>
                    <a:pt x="75086" y="48695"/>
                  </a:cubicBezTo>
                  <a:cubicBezTo>
                    <a:pt x="74473" y="48981"/>
                    <a:pt x="74065" y="49512"/>
                    <a:pt x="73860" y="50125"/>
                  </a:cubicBezTo>
                  <a:cubicBezTo>
                    <a:pt x="75086" y="49676"/>
                    <a:pt x="76231" y="48981"/>
                    <a:pt x="77212" y="48082"/>
                  </a:cubicBezTo>
                  <a:lnTo>
                    <a:pt x="77212" y="48082"/>
                  </a:lnTo>
                  <a:cubicBezTo>
                    <a:pt x="76517" y="48777"/>
                    <a:pt x="75822" y="49390"/>
                    <a:pt x="75168" y="50003"/>
                  </a:cubicBezTo>
                  <a:cubicBezTo>
                    <a:pt x="74596" y="50493"/>
                    <a:pt x="73983" y="50984"/>
                    <a:pt x="73411" y="51433"/>
                  </a:cubicBezTo>
                  <a:cubicBezTo>
                    <a:pt x="72675" y="51924"/>
                    <a:pt x="71980" y="52374"/>
                    <a:pt x="71244" y="52823"/>
                  </a:cubicBezTo>
                  <a:cubicBezTo>
                    <a:pt x="70999" y="52946"/>
                    <a:pt x="70631" y="53068"/>
                    <a:pt x="70631" y="53436"/>
                  </a:cubicBezTo>
                  <a:cubicBezTo>
                    <a:pt x="66871" y="55930"/>
                    <a:pt x="62865" y="57932"/>
                    <a:pt x="58614" y="59445"/>
                  </a:cubicBezTo>
                  <a:lnTo>
                    <a:pt x="58614" y="59486"/>
                  </a:lnTo>
                  <a:cubicBezTo>
                    <a:pt x="53053" y="61522"/>
                    <a:pt x="47116" y="62725"/>
                    <a:pt x="41212" y="62725"/>
                  </a:cubicBezTo>
                  <a:cubicBezTo>
                    <a:pt x="36095" y="62725"/>
                    <a:pt x="31003" y="61821"/>
                    <a:pt x="26201" y="59772"/>
                  </a:cubicBezTo>
                  <a:cubicBezTo>
                    <a:pt x="24893" y="59200"/>
                    <a:pt x="23585" y="58546"/>
                    <a:pt x="22359" y="57810"/>
                  </a:cubicBezTo>
                  <a:cubicBezTo>
                    <a:pt x="20806" y="57278"/>
                    <a:pt x="19293" y="56543"/>
                    <a:pt x="17904" y="55643"/>
                  </a:cubicBezTo>
                  <a:lnTo>
                    <a:pt x="17863" y="55643"/>
                  </a:lnTo>
                  <a:cubicBezTo>
                    <a:pt x="17985" y="55930"/>
                    <a:pt x="18026" y="56297"/>
                    <a:pt x="17945" y="56624"/>
                  </a:cubicBezTo>
                  <a:cubicBezTo>
                    <a:pt x="18435" y="56992"/>
                    <a:pt x="18926" y="57319"/>
                    <a:pt x="19457" y="57646"/>
                  </a:cubicBezTo>
                  <a:cubicBezTo>
                    <a:pt x="18231" y="57238"/>
                    <a:pt x="17086" y="56747"/>
                    <a:pt x="15942" y="56175"/>
                  </a:cubicBezTo>
                  <a:cubicBezTo>
                    <a:pt x="13489" y="54949"/>
                    <a:pt x="11323" y="53273"/>
                    <a:pt x="9484" y="51311"/>
                  </a:cubicBezTo>
                  <a:cubicBezTo>
                    <a:pt x="8380" y="50125"/>
                    <a:pt x="7440" y="48818"/>
                    <a:pt x="6663" y="47428"/>
                  </a:cubicBezTo>
                  <a:cubicBezTo>
                    <a:pt x="6541" y="47019"/>
                    <a:pt x="6377" y="46692"/>
                    <a:pt x="6091" y="46406"/>
                  </a:cubicBezTo>
                  <a:cubicBezTo>
                    <a:pt x="5887" y="45956"/>
                    <a:pt x="5682" y="45466"/>
                    <a:pt x="5478" y="45016"/>
                  </a:cubicBezTo>
                  <a:cubicBezTo>
                    <a:pt x="5274" y="43381"/>
                    <a:pt x="4701" y="41746"/>
                    <a:pt x="5233" y="40152"/>
                  </a:cubicBezTo>
                  <a:cubicBezTo>
                    <a:pt x="5151" y="39825"/>
                    <a:pt x="5069" y="39457"/>
                    <a:pt x="4988" y="39130"/>
                  </a:cubicBezTo>
                  <a:cubicBezTo>
                    <a:pt x="4988" y="39090"/>
                    <a:pt x="4988" y="39049"/>
                    <a:pt x="4988" y="39008"/>
                  </a:cubicBezTo>
                  <a:cubicBezTo>
                    <a:pt x="4783" y="37986"/>
                    <a:pt x="4742" y="36923"/>
                    <a:pt x="4783" y="35860"/>
                  </a:cubicBezTo>
                  <a:lnTo>
                    <a:pt x="4783" y="35615"/>
                  </a:lnTo>
                  <a:cubicBezTo>
                    <a:pt x="4824" y="35288"/>
                    <a:pt x="4865" y="35002"/>
                    <a:pt x="4906" y="34675"/>
                  </a:cubicBezTo>
                  <a:lnTo>
                    <a:pt x="4906" y="34553"/>
                  </a:lnTo>
                  <a:cubicBezTo>
                    <a:pt x="4947" y="34185"/>
                    <a:pt x="5028" y="33817"/>
                    <a:pt x="5110" y="33490"/>
                  </a:cubicBezTo>
                  <a:cubicBezTo>
                    <a:pt x="5274" y="32754"/>
                    <a:pt x="5519" y="32018"/>
                    <a:pt x="5764" y="31323"/>
                  </a:cubicBezTo>
                  <a:cubicBezTo>
                    <a:pt x="6050" y="29525"/>
                    <a:pt x="6541" y="27727"/>
                    <a:pt x="7276" y="26051"/>
                  </a:cubicBezTo>
                  <a:cubicBezTo>
                    <a:pt x="8012" y="24334"/>
                    <a:pt x="8952" y="22658"/>
                    <a:pt x="10097" y="21146"/>
                  </a:cubicBezTo>
                  <a:lnTo>
                    <a:pt x="10179" y="21023"/>
                  </a:lnTo>
                  <a:cubicBezTo>
                    <a:pt x="10342" y="20778"/>
                    <a:pt x="10546" y="20533"/>
                    <a:pt x="10751" y="20287"/>
                  </a:cubicBezTo>
                  <a:lnTo>
                    <a:pt x="10914" y="20042"/>
                  </a:lnTo>
                  <a:cubicBezTo>
                    <a:pt x="11119" y="19838"/>
                    <a:pt x="11282" y="19634"/>
                    <a:pt x="11446" y="19388"/>
                  </a:cubicBezTo>
                  <a:cubicBezTo>
                    <a:pt x="11527" y="19307"/>
                    <a:pt x="11609" y="19266"/>
                    <a:pt x="11650" y="19184"/>
                  </a:cubicBezTo>
                  <a:cubicBezTo>
                    <a:pt x="11895" y="18898"/>
                    <a:pt x="12181" y="18612"/>
                    <a:pt x="12386" y="18366"/>
                  </a:cubicBezTo>
                  <a:cubicBezTo>
                    <a:pt x="14470" y="16077"/>
                    <a:pt x="16882" y="14156"/>
                    <a:pt x="19539" y="12644"/>
                  </a:cubicBezTo>
                  <a:cubicBezTo>
                    <a:pt x="22155" y="10478"/>
                    <a:pt x="25016" y="8598"/>
                    <a:pt x="28040" y="6963"/>
                  </a:cubicBezTo>
                  <a:cubicBezTo>
                    <a:pt x="30779" y="5450"/>
                    <a:pt x="33681" y="4306"/>
                    <a:pt x="36706" y="3488"/>
                  </a:cubicBezTo>
                  <a:cubicBezTo>
                    <a:pt x="38805" y="3282"/>
                    <a:pt x="40908" y="3180"/>
                    <a:pt x="43009" y="3180"/>
                  </a:cubicBezTo>
                  <a:close/>
                  <a:moveTo>
                    <a:pt x="50575" y="0"/>
                  </a:moveTo>
                  <a:cubicBezTo>
                    <a:pt x="48864" y="0"/>
                    <a:pt x="47142" y="76"/>
                    <a:pt x="45412" y="218"/>
                  </a:cubicBezTo>
                  <a:cubicBezTo>
                    <a:pt x="43736" y="259"/>
                    <a:pt x="42060" y="504"/>
                    <a:pt x="40384" y="913"/>
                  </a:cubicBezTo>
                  <a:lnTo>
                    <a:pt x="39485" y="995"/>
                  </a:lnTo>
                  <a:cubicBezTo>
                    <a:pt x="38463" y="1077"/>
                    <a:pt x="37482" y="1322"/>
                    <a:pt x="36542" y="1731"/>
                  </a:cubicBezTo>
                  <a:cubicBezTo>
                    <a:pt x="36174" y="1731"/>
                    <a:pt x="35806" y="1853"/>
                    <a:pt x="35520" y="2058"/>
                  </a:cubicBezTo>
                  <a:lnTo>
                    <a:pt x="34866" y="2058"/>
                  </a:lnTo>
                  <a:cubicBezTo>
                    <a:pt x="34172" y="2180"/>
                    <a:pt x="33477" y="2385"/>
                    <a:pt x="32823" y="2630"/>
                  </a:cubicBezTo>
                  <a:lnTo>
                    <a:pt x="32659" y="2712"/>
                  </a:lnTo>
                  <a:cubicBezTo>
                    <a:pt x="32496" y="2753"/>
                    <a:pt x="32332" y="2793"/>
                    <a:pt x="32169" y="2834"/>
                  </a:cubicBezTo>
                  <a:cubicBezTo>
                    <a:pt x="32290" y="2899"/>
                    <a:pt x="32404" y="2922"/>
                    <a:pt x="32514" y="2922"/>
                  </a:cubicBezTo>
                  <a:cubicBezTo>
                    <a:pt x="32793" y="2922"/>
                    <a:pt x="33042" y="2772"/>
                    <a:pt x="33285" y="2772"/>
                  </a:cubicBezTo>
                  <a:cubicBezTo>
                    <a:pt x="33431" y="2772"/>
                    <a:pt x="33574" y="2826"/>
                    <a:pt x="33722" y="2998"/>
                  </a:cubicBezTo>
                  <a:cubicBezTo>
                    <a:pt x="32986" y="3120"/>
                    <a:pt x="32250" y="3243"/>
                    <a:pt x="31515" y="3407"/>
                  </a:cubicBezTo>
                  <a:cubicBezTo>
                    <a:pt x="31405" y="3385"/>
                    <a:pt x="31293" y="3374"/>
                    <a:pt x="31179" y="3374"/>
                  </a:cubicBezTo>
                  <a:cubicBezTo>
                    <a:pt x="30868" y="3374"/>
                    <a:pt x="30547" y="3450"/>
                    <a:pt x="30248" y="3570"/>
                  </a:cubicBezTo>
                  <a:cubicBezTo>
                    <a:pt x="30207" y="3568"/>
                    <a:pt x="30168" y="3567"/>
                    <a:pt x="30128" y="3567"/>
                  </a:cubicBezTo>
                  <a:cubicBezTo>
                    <a:pt x="29324" y="3567"/>
                    <a:pt x="28656" y="3951"/>
                    <a:pt x="27877" y="4224"/>
                  </a:cubicBezTo>
                  <a:lnTo>
                    <a:pt x="27305" y="4469"/>
                  </a:lnTo>
                  <a:cubicBezTo>
                    <a:pt x="26692" y="4674"/>
                    <a:pt x="26038" y="4837"/>
                    <a:pt x="25425" y="5082"/>
                  </a:cubicBezTo>
                  <a:cubicBezTo>
                    <a:pt x="18272" y="7494"/>
                    <a:pt x="12018" y="11704"/>
                    <a:pt x="8094" y="18244"/>
                  </a:cubicBezTo>
                  <a:cubicBezTo>
                    <a:pt x="7890" y="18612"/>
                    <a:pt x="7644" y="18980"/>
                    <a:pt x="7481" y="19347"/>
                  </a:cubicBezTo>
                  <a:cubicBezTo>
                    <a:pt x="6336" y="20696"/>
                    <a:pt x="5233" y="22127"/>
                    <a:pt x="4211" y="23598"/>
                  </a:cubicBezTo>
                  <a:cubicBezTo>
                    <a:pt x="4047" y="23803"/>
                    <a:pt x="3761" y="24211"/>
                    <a:pt x="3884" y="24252"/>
                  </a:cubicBezTo>
                  <a:cubicBezTo>
                    <a:pt x="5560" y="24498"/>
                    <a:pt x="4129" y="25315"/>
                    <a:pt x="4047" y="25560"/>
                  </a:cubicBezTo>
                  <a:cubicBezTo>
                    <a:pt x="3843" y="25969"/>
                    <a:pt x="3680" y="26419"/>
                    <a:pt x="3516" y="26827"/>
                  </a:cubicBezTo>
                  <a:cubicBezTo>
                    <a:pt x="3475" y="26950"/>
                    <a:pt x="3393" y="27073"/>
                    <a:pt x="3353" y="27195"/>
                  </a:cubicBezTo>
                  <a:cubicBezTo>
                    <a:pt x="3230" y="27481"/>
                    <a:pt x="3107" y="27808"/>
                    <a:pt x="3026" y="28094"/>
                  </a:cubicBezTo>
                  <a:lnTo>
                    <a:pt x="2862" y="28503"/>
                  </a:lnTo>
                  <a:cubicBezTo>
                    <a:pt x="2739" y="28830"/>
                    <a:pt x="2658" y="29116"/>
                    <a:pt x="2535" y="29443"/>
                  </a:cubicBezTo>
                  <a:lnTo>
                    <a:pt x="2412" y="29811"/>
                  </a:lnTo>
                  <a:cubicBezTo>
                    <a:pt x="2290" y="30220"/>
                    <a:pt x="2126" y="30669"/>
                    <a:pt x="2004" y="31119"/>
                  </a:cubicBezTo>
                  <a:cubicBezTo>
                    <a:pt x="1677" y="32223"/>
                    <a:pt x="1431" y="33367"/>
                    <a:pt x="1186" y="34512"/>
                  </a:cubicBezTo>
                  <a:cubicBezTo>
                    <a:pt x="737" y="36801"/>
                    <a:pt x="1" y="39090"/>
                    <a:pt x="491" y="41665"/>
                  </a:cubicBezTo>
                  <a:cubicBezTo>
                    <a:pt x="543" y="41067"/>
                    <a:pt x="680" y="40890"/>
                    <a:pt x="855" y="40890"/>
                  </a:cubicBezTo>
                  <a:cubicBezTo>
                    <a:pt x="1095" y="40890"/>
                    <a:pt x="1408" y="41224"/>
                    <a:pt x="1668" y="41255"/>
                  </a:cubicBezTo>
                  <a:lnTo>
                    <a:pt x="1668" y="41255"/>
                  </a:lnTo>
                  <a:cubicBezTo>
                    <a:pt x="1226" y="39225"/>
                    <a:pt x="1150" y="37196"/>
                    <a:pt x="1881" y="35206"/>
                  </a:cubicBezTo>
                  <a:lnTo>
                    <a:pt x="1840" y="35206"/>
                  </a:lnTo>
                  <a:cubicBezTo>
                    <a:pt x="1922" y="34961"/>
                    <a:pt x="2004" y="34757"/>
                    <a:pt x="2126" y="34512"/>
                  </a:cubicBezTo>
                  <a:cubicBezTo>
                    <a:pt x="2331" y="35656"/>
                    <a:pt x="2412" y="36801"/>
                    <a:pt x="2331" y="37945"/>
                  </a:cubicBezTo>
                  <a:cubicBezTo>
                    <a:pt x="2249" y="39212"/>
                    <a:pt x="2535" y="40438"/>
                    <a:pt x="3230" y="41501"/>
                  </a:cubicBezTo>
                  <a:cubicBezTo>
                    <a:pt x="3843" y="44975"/>
                    <a:pt x="5601" y="48327"/>
                    <a:pt x="7603" y="51025"/>
                  </a:cubicBezTo>
                  <a:cubicBezTo>
                    <a:pt x="11200" y="55766"/>
                    <a:pt x="17536" y="59322"/>
                    <a:pt x="23422" y="60221"/>
                  </a:cubicBezTo>
                  <a:cubicBezTo>
                    <a:pt x="23446" y="60233"/>
                    <a:pt x="23470" y="60238"/>
                    <a:pt x="23494" y="60238"/>
                  </a:cubicBezTo>
                  <a:cubicBezTo>
                    <a:pt x="23551" y="60238"/>
                    <a:pt x="23609" y="60209"/>
                    <a:pt x="23667" y="60180"/>
                  </a:cubicBezTo>
                  <a:cubicBezTo>
                    <a:pt x="24689" y="60671"/>
                    <a:pt x="25711" y="61161"/>
                    <a:pt x="26732" y="61570"/>
                  </a:cubicBezTo>
                  <a:cubicBezTo>
                    <a:pt x="31145" y="63348"/>
                    <a:pt x="35815" y="64112"/>
                    <a:pt x="40520" y="64112"/>
                  </a:cubicBezTo>
                  <a:cubicBezTo>
                    <a:pt x="47497" y="64112"/>
                    <a:pt x="54548" y="62433"/>
                    <a:pt x="60944" y="59894"/>
                  </a:cubicBezTo>
                  <a:cubicBezTo>
                    <a:pt x="67157" y="57442"/>
                    <a:pt x="72838" y="53845"/>
                    <a:pt x="77702" y="49226"/>
                  </a:cubicBezTo>
                  <a:cubicBezTo>
                    <a:pt x="78438" y="48654"/>
                    <a:pt x="79174" y="48082"/>
                    <a:pt x="79950" y="47510"/>
                  </a:cubicBezTo>
                  <a:lnTo>
                    <a:pt x="79950" y="47510"/>
                  </a:lnTo>
                  <a:lnTo>
                    <a:pt x="78561" y="49063"/>
                  </a:lnTo>
                  <a:cubicBezTo>
                    <a:pt x="79787" y="48164"/>
                    <a:pt x="80890" y="47142"/>
                    <a:pt x="81912" y="45997"/>
                  </a:cubicBezTo>
                  <a:lnTo>
                    <a:pt x="82198" y="45752"/>
                  </a:lnTo>
                  <a:lnTo>
                    <a:pt x="82198" y="45752"/>
                  </a:lnTo>
                  <a:cubicBezTo>
                    <a:pt x="82444" y="46447"/>
                    <a:pt x="81749" y="46733"/>
                    <a:pt x="82117" y="47510"/>
                  </a:cubicBezTo>
                  <a:cubicBezTo>
                    <a:pt x="84692" y="43749"/>
                    <a:pt x="86695" y="39825"/>
                    <a:pt x="89024" y="36065"/>
                  </a:cubicBezTo>
                  <a:lnTo>
                    <a:pt x="89065" y="36187"/>
                  </a:lnTo>
                  <a:cubicBezTo>
                    <a:pt x="89065" y="36433"/>
                    <a:pt x="89024" y="36678"/>
                    <a:pt x="88984" y="36964"/>
                  </a:cubicBezTo>
                  <a:cubicBezTo>
                    <a:pt x="89024" y="37741"/>
                    <a:pt x="88943" y="38558"/>
                    <a:pt x="88738" y="39294"/>
                  </a:cubicBezTo>
                  <a:cubicBezTo>
                    <a:pt x="88534" y="39907"/>
                    <a:pt x="88330" y="40520"/>
                    <a:pt x="88207" y="41133"/>
                  </a:cubicBezTo>
                  <a:lnTo>
                    <a:pt x="88616" y="41215"/>
                  </a:lnTo>
                  <a:cubicBezTo>
                    <a:pt x="88738" y="40929"/>
                    <a:pt x="88861" y="40684"/>
                    <a:pt x="88943" y="40397"/>
                  </a:cubicBezTo>
                  <a:lnTo>
                    <a:pt x="88943" y="40397"/>
                  </a:lnTo>
                  <a:cubicBezTo>
                    <a:pt x="88738" y="41297"/>
                    <a:pt x="88493" y="42196"/>
                    <a:pt x="88248" y="43136"/>
                  </a:cubicBezTo>
                  <a:cubicBezTo>
                    <a:pt x="89270" y="41992"/>
                    <a:pt x="89842" y="40479"/>
                    <a:pt x="89801" y="38967"/>
                  </a:cubicBezTo>
                  <a:cubicBezTo>
                    <a:pt x="89597" y="35288"/>
                    <a:pt x="89638" y="31610"/>
                    <a:pt x="89392" y="27972"/>
                  </a:cubicBezTo>
                  <a:cubicBezTo>
                    <a:pt x="89311" y="26623"/>
                    <a:pt x="89065" y="25315"/>
                    <a:pt x="88657" y="24007"/>
                  </a:cubicBezTo>
                  <a:cubicBezTo>
                    <a:pt x="88411" y="23271"/>
                    <a:pt x="88166" y="22576"/>
                    <a:pt x="87880" y="21882"/>
                  </a:cubicBezTo>
                  <a:cubicBezTo>
                    <a:pt x="86981" y="19756"/>
                    <a:pt x="85836" y="17753"/>
                    <a:pt x="84487" y="15873"/>
                  </a:cubicBezTo>
                  <a:cubicBezTo>
                    <a:pt x="80809" y="10559"/>
                    <a:pt x="75740" y="6390"/>
                    <a:pt x="69855" y="3856"/>
                  </a:cubicBezTo>
                  <a:cubicBezTo>
                    <a:pt x="63652" y="1128"/>
                    <a:pt x="57191" y="0"/>
                    <a:pt x="50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</a:t>
              </a:r>
              <a:endParaRPr/>
            </a:p>
          </p:txBody>
        </p:sp>
        <p:sp>
          <p:nvSpPr>
            <p:cNvPr id="1808" name="Google Shape;1808;p38"/>
            <p:cNvSpPr/>
            <p:nvPr/>
          </p:nvSpPr>
          <p:spPr>
            <a:xfrm>
              <a:off x="5817971" y="1708843"/>
              <a:ext cx="636605" cy="55959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9" name="Google Shape;1809;p38"/>
          <p:cNvSpPr txBox="1"/>
          <p:nvPr/>
        </p:nvSpPr>
        <p:spPr>
          <a:xfrm>
            <a:off x="2168980" y="1641038"/>
            <a:ext cx="689400" cy="4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0A1533"/>
                </a:solidFill>
                <a:latin typeface="Neucha"/>
                <a:ea typeface="Neucha"/>
                <a:cs typeface="Neucha"/>
                <a:sym typeface="Neucha"/>
              </a:rPr>
              <a:t>01</a:t>
            </a:r>
            <a:endParaRPr sz="3000" b="1">
              <a:solidFill>
                <a:srgbClr val="0A1533"/>
              </a:solidFill>
              <a:latin typeface="Neucha"/>
              <a:ea typeface="Neucha"/>
              <a:cs typeface="Neucha"/>
              <a:sym typeface="Neucha"/>
            </a:endParaRPr>
          </a:p>
        </p:txBody>
      </p:sp>
      <p:grpSp>
        <p:nvGrpSpPr>
          <p:cNvPr id="1810" name="Google Shape;1810;p38"/>
          <p:cNvGrpSpPr/>
          <p:nvPr/>
        </p:nvGrpSpPr>
        <p:grpSpPr>
          <a:xfrm>
            <a:off x="2168985" y="2531744"/>
            <a:ext cx="689289" cy="603816"/>
            <a:chOff x="2768600" y="1372700"/>
            <a:chExt cx="794203" cy="627015"/>
          </a:xfrm>
        </p:grpSpPr>
        <p:sp>
          <p:nvSpPr>
            <p:cNvPr id="1811" name="Google Shape;1811;p38"/>
            <p:cNvSpPr/>
            <p:nvPr/>
          </p:nvSpPr>
          <p:spPr>
            <a:xfrm>
              <a:off x="2768600" y="1372700"/>
              <a:ext cx="794203" cy="627015"/>
            </a:xfrm>
            <a:custGeom>
              <a:avLst/>
              <a:gdLst/>
              <a:ahLst/>
              <a:cxnLst/>
              <a:rect l="l" t="t" r="r" b="b"/>
              <a:pathLst>
                <a:path w="89842" h="64112" extrusionOk="0">
                  <a:moveTo>
                    <a:pt x="19416" y="8720"/>
                  </a:moveTo>
                  <a:lnTo>
                    <a:pt x="19416" y="8720"/>
                  </a:lnTo>
                  <a:cubicBezTo>
                    <a:pt x="16514" y="10641"/>
                    <a:pt x="13775" y="12848"/>
                    <a:pt x="11241" y="15301"/>
                  </a:cubicBezTo>
                  <a:cubicBezTo>
                    <a:pt x="13571" y="12603"/>
                    <a:pt x="16310" y="10396"/>
                    <a:pt x="19416" y="8720"/>
                  </a:cubicBezTo>
                  <a:close/>
                  <a:moveTo>
                    <a:pt x="56621" y="1552"/>
                  </a:moveTo>
                  <a:cubicBezTo>
                    <a:pt x="56955" y="1552"/>
                    <a:pt x="57294" y="1650"/>
                    <a:pt x="57633" y="1690"/>
                  </a:cubicBezTo>
                  <a:cubicBezTo>
                    <a:pt x="60086" y="2058"/>
                    <a:pt x="62415" y="2712"/>
                    <a:pt x="64786" y="3284"/>
                  </a:cubicBezTo>
                  <a:cubicBezTo>
                    <a:pt x="69568" y="4428"/>
                    <a:pt x="73656" y="6758"/>
                    <a:pt x="77375" y="9783"/>
                  </a:cubicBezTo>
                  <a:cubicBezTo>
                    <a:pt x="80359" y="12194"/>
                    <a:pt x="82648" y="15178"/>
                    <a:pt x="84692" y="18448"/>
                  </a:cubicBezTo>
                  <a:cubicBezTo>
                    <a:pt x="86245" y="20941"/>
                    <a:pt x="87389" y="23639"/>
                    <a:pt x="88084" y="26459"/>
                  </a:cubicBezTo>
                  <a:lnTo>
                    <a:pt x="88084" y="26786"/>
                  </a:lnTo>
                  <a:cubicBezTo>
                    <a:pt x="88084" y="28789"/>
                    <a:pt x="87921" y="30792"/>
                    <a:pt x="87716" y="32795"/>
                  </a:cubicBezTo>
                  <a:cubicBezTo>
                    <a:pt x="87676" y="32999"/>
                    <a:pt x="87676" y="33204"/>
                    <a:pt x="87594" y="33408"/>
                  </a:cubicBezTo>
                  <a:cubicBezTo>
                    <a:pt x="87716" y="33694"/>
                    <a:pt x="87716" y="34062"/>
                    <a:pt x="87512" y="34307"/>
                  </a:cubicBezTo>
                  <a:cubicBezTo>
                    <a:pt x="87267" y="34716"/>
                    <a:pt x="87022" y="35166"/>
                    <a:pt x="86735" y="35697"/>
                  </a:cubicBezTo>
                  <a:lnTo>
                    <a:pt x="86735" y="34062"/>
                  </a:lnTo>
                  <a:cubicBezTo>
                    <a:pt x="88697" y="24171"/>
                    <a:pt x="82239" y="14851"/>
                    <a:pt x="73778" y="9865"/>
                  </a:cubicBezTo>
                  <a:cubicBezTo>
                    <a:pt x="68383" y="6717"/>
                    <a:pt x="62538" y="4510"/>
                    <a:pt x="56407" y="3325"/>
                  </a:cubicBezTo>
                  <a:lnTo>
                    <a:pt x="56407" y="3284"/>
                  </a:lnTo>
                  <a:cubicBezTo>
                    <a:pt x="56284" y="3284"/>
                    <a:pt x="56203" y="3243"/>
                    <a:pt x="56121" y="3243"/>
                  </a:cubicBezTo>
                  <a:cubicBezTo>
                    <a:pt x="55549" y="3120"/>
                    <a:pt x="54976" y="2998"/>
                    <a:pt x="54404" y="2916"/>
                  </a:cubicBezTo>
                  <a:cubicBezTo>
                    <a:pt x="54200" y="2793"/>
                    <a:pt x="53995" y="2712"/>
                    <a:pt x="53750" y="2671"/>
                  </a:cubicBezTo>
                  <a:cubicBezTo>
                    <a:pt x="52360" y="2507"/>
                    <a:pt x="51012" y="2344"/>
                    <a:pt x="49622" y="2139"/>
                  </a:cubicBezTo>
                  <a:cubicBezTo>
                    <a:pt x="50583" y="1984"/>
                    <a:pt x="51528" y="1811"/>
                    <a:pt x="52466" y="1811"/>
                  </a:cubicBezTo>
                  <a:cubicBezTo>
                    <a:pt x="53005" y="1811"/>
                    <a:pt x="53541" y="1868"/>
                    <a:pt x="54077" y="2017"/>
                  </a:cubicBezTo>
                  <a:cubicBezTo>
                    <a:pt x="54380" y="2118"/>
                    <a:pt x="54776" y="2250"/>
                    <a:pt x="55102" y="2250"/>
                  </a:cubicBezTo>
                  <a:cubicBezTo>
                    <a:pt x="55304" y="2250"/>
                    <a:pt x="55480" y="2199"/>
                    <a:pt x="55589" y="2058"/>
                  </a:cubicBezTo>
                  <a:cubicBezTo>
                    <a:pt x="55924" y="1660"/>
                    <a:pt x="56270" y="1552"/>
                    <a:pt x="56621" y="1552"/>
                  </a:cubicBezTo>
                  <a:close/>
                  <a:moveTo>
                    <a:pt x="86531" y="35043"/>
                  </a:moveTo>
                  <a:lnTo>
                    <a:pt x="86531" y="35043"/>
                  </a:lnTo>
                  <a:cubicBezTo>
                    <a:pt x="86490" y="35533"/>
                    <a:pt x="86408" y="35983"/>
                    <a:pt x="86327" y="36474"/>
                  </a:cubicBezTo>
                  <a:lnTo>
                    <a:pt x="85714" y="37495"/>
                  </a:lnTo>
                  <a:cubicBezTo>
                    <a:pt x="85836" y="37250"/>
                    <a:pt x="85918" y="37005"/>
                    <a:pt x="86041" y="36719"/>
                  </a:cubicBezTo>
                  <a:cubicBezTo>
                    <a:pt x="86245" y="36147"/>
                    <a:pt x="86368" y="35615"/>
                    <a:pt x="86531" y="35043"/>
                  </a:cubicBezTo>
                  <a:close/>
                  <a:moveTo>
                    <a:pt x="1668" y="41255"/>
                  </a:moveTo>
                  <a:cubicBezTo>
                    <a:pt x="1671" y="41269"/>
                    <a:pt x="1674" y="41283"/>
                    <a:pt x="1677" y="41297"/>
                  </a:cubicBezTo>
                  <a:lnTo>
                    <a:pt x="1677" y="41256"/>
                  </a:lnTo>
                  <a:cubicBezTo>
                    <a:pt x="1674" y="41256"/>
                    <a:pt x="1671" y="41255"/>
                    <a:pt x="1668" y="41255"/>
                  </a:cubicBezTo>
                  <a:close/>
                  <a:moveTo>
                    <a:pt x="1677" y="41297"/>
                  </a:moveTo>
                  <a:lnTo>
                    <a:pt x="1677" y="42605"/>
                  </a:lnTo>
                  <a:lnTo>
                    <a:pt x="1758" y="42605"/>
                  </a:lnTo>
                  <a:lnTo>
                    <a:pt x="1677" y="41297"/>
                  </a:lnTo>
                  <a:close/>
                  <a:moveTo>
                    <a:pt x="82280" y="44076"/>
                  </a:moveTo>
                  <a:lnTo>
                    <a:pt x="82280" y="44076"/>
                  </a:lnTo>
                  <a:cubicBezTo>
                    <a:pt x="82239" y="44240"/>
                    <a:pt x="82198" y="44403"/>
                    <a:pt x="82158" y="44567"/>
                  </a:cubicBezTo>
                  <a:cubicBezTo>
                    <a:pt x="82035" y="44730"/>
                    <a:pt x="81871" y="44853"/>
                    <a:pt x="81749" y="44975"/>
                  </a:cubicBezTo>
                  <a:lnTo>
                    <a:pt x="81095" y="45507"/>
                  </a:lnTo>
                  <a:cubicBezTo>
                    <a:pt x="81422" y="45098"/>
                    <a:pt x="81749" y="44689"/>
                    <a:pt x="82035" y="44281"/>
                  </a:cubicBezTo>
                  <a:lnTo>
                    <a:pt x="82280" y="44076"/>
                  </a:lnTo>
                  <a:close/>
                  <a:moveTo>
                    <a:pt x="43009" y="3180"/>
                  </a:moveTo>
                  <a:cubicBezTo>
                    <a:pt x="49664" y="3180"/>
                    <a:pt x="56292" y="4208"/>
                    <a:pt x="62661" y="6227"/>
                  </a:cubicBezTo>
                  <a:cubicBezTo>
                    <a:pt x="74351" y="9906"/>
                    <a:pt x="87185" y="18816"/>
                    <a:pt x="85795" y="32631"/>
                  </a:cubicBezTo>
                  <a:cubicBezTo>
                    <a:pt x="85346" y="37005"/>
                    <a:pt x="83220" y="41051"/>
                    <a:pt x="80441" y="44526"/>
                  </a:cubicBezTo>
                  <a:cubicBezTo>
                    <a:pt x="78765" y="46038"/>
                    <a:pt x="76967" y="47428"/>
                    <a:pt x="75086" y="48695"/>
                  </a:cubicBezTo>
                  <a:cubicBezTo>
                    <a:pt x="74473" y="48981"/>
                    <a:pt x="74065" y="49512"/>
                    <a:pt x="73860" y="50125"/>
                  </a:cubicBezTo>
                  <a:cubicBezTo>
                    <a:pt x="75086" y="49676"/>
                    <a:pt x="76231" y="48981"/>
                    <a:pt x="77212" y="48082"/>
                  </a:cubicBezTo>
                  <a:lnTo>
                    <a:pt x="77212" y="48082"/>
                  </a:lnTo>
                  <a:cubicBezTo>
                    <a:pt x="76517" y="48777"/>
                    <a:pt x="75822" y="49390"/>
                    <a:pt x="75168" y="50003"/>
                  </a:cubicBezTo>
                  <a:cubicBezTo>
                    <a:pt x="74596" y="50493"/>
                    <a:pt x="73983" y="50984"/>
                    <a:pt x="73411" y="51433"/>
                  </a:cubicBezTo>
                  <a:cubicBezTo>
                    <a:pt x="72675" y="51924"/>
                    <a:pt x="71980" y="52374"/>
                    <a:pt x="71244" y="52823"/>
                  </a:cubicBezTo>
                  <a:cubicBezTo>
                    <a:pt x="70999" y="52946"/>
                    <a:pt x="70631" y="53068"/>
                    <a:pt x="70631" y="53436"/>
                  </a:cubicBezTo>
                  <a:cubicBezTo>
                    <a:pt x="66871" y="55930"/>
                    <a:pt x="62865" y="57932"/>
                    <a:pt x="58614" y="59445"/>
                  </a:cubicBezTo>
                  <a:lnTo>
                    <a:pt x="58614" y="59486"/>
                  </a:lnTo>
                  <a:cubicBezTo>
                    <a:pt x="53053" y="61522"/>
                    <a:pt x="47116" y="62725"/>
                    <a:pt x="41212" y="62725"/>
                  </a:cubicBezTo>
                  <a:cubicBezTo>
                    <a:pt x="36095" y="62725"/>
                    <a:pt x="31003" y="61821"/>
                    <a:pt x="26201" y="59772"/>
                  </a:cubicBezTo>
                  <a:cubicBezTo>
                    <a:pt x="24893" y="59200"/>
                    <a:pt x="23585" y="58546"/>
                    <a:pt x="22359" y="57810"/>
                  </a:cubicBezTo>
                  <a:cubicBezTo>
                    <a:pt x="20806" y="57278"/>
                    <a:pt x="19293" y="56543"/>
                    <a:pt x="17904" y="55643"/>
                  </a:cubicBezTo>
                  <a:lnTo>
                    <a:pt x="17863" y="55643"/>
                  </a:lnTo>
                  <a:cubicBezTo>
                    <a:pt x="17985" y="55930"/>
                    <a:pt x="18026" y="56297"/>
                    <a:pt x="17945" y="56624"/>
                  </a:cubicBezTo>
                  <a:cubicBezTo>
                    <a:pt x="18435" y="56992"/>
                    <a:pt x="18926" y="57319"/>
                    <a:pt x="19457" y="57646"/>
                  </a:cubicBezTo>
                  <a:cubicBezTo>
                    <a:pt x="18231" y="57238"/>
                    <a:pt x="17086" y="56747"/>
                    <a:pt x="15942" y="56175"/>
                  </a:cubicBezTo>
                  <a:cubicBezTo>
                    <a:pt x="13489" y="54949"/>
                    <a:pt x="11323" y="53273"/>
                    <a:pt x="9484" y="51311"/>
                  </a:cubicBezTo>
                  <a:cubicBezTo>
                    <a:pt x="8380" y="50125"/>
                    <a:pt x="7440" y="48818"/>
                    <a:pt x="6663" y="47428"/>
                  </a:cubicBezTo>
                  <a:cubicBezTo>
                    <a:pt x="6541" y="47019"/>
                    <a:pt x="6377" y="46692"/>
                    <a:pt x="6091" y="46406"/>
                  </a:cubicBezTo>
                  <a:cubicBezTo>
                    <a:pt x="5887" y="45956"/>
                    <a:pt x="5682" y="45466"/>
                    <a:pt x="5478" y="45016"/>
                  </a:cubicBezTo>
                  <a:cubicBezTo>
                    <a:pt x="5274" y="43381"/>
                    <a:pt x="4701" y="41746"/>
                    <a:pt x="5233" y="40152"/>
                  </a:cubicBezTo>
                  <a:cubicBezTo>
                    <a:pt x="5151" y="39825"/>
                    <a:pt x="5069" y="39457"/>
                    <a:pt x="4988" y="39130"/>
                  </a:cubicBezTo>
                  <a:cubicBezTo>
                    <a:pt x="4988" y="39090"/>
                    <a:pt x="4988" y="39049"/>
                    <a:pt x="4988" y="39008"/>
                  </a:cubicBezTo>
                  <a:cubicBezTo>
                    <a:pt x="4783" y="37986"/>
                    <a:pt x="4742" y="36923"/>
                    <a:pt x="4783" y="35860"/>
                  </a:cubicBezTo>
                  <a:lnTo>
                    <a:pt x="4783" y="35615"/>
                  </a:lnTo>
                  <a:cubicBezTo>
                    <a:pt x="4824" y="35288"/>
                    <a:pt x="4865" y="35002"/>
                    <a:pt x="4906" y="34675"/>
                  </a:cubicBezTo>
                  <a:lnTo>
                    <a:pt x="4906" y="34553"/>
                  </a:lnTo>
                  <a:cubicBezTo>
                    <a:pt x="4947" y="34185"/>
                    <a:pt x="5028" y="33817"/>
                    <a:pt x="5110" y="33490"/>
                  </a:cubicBezTo>
                  <a:cubicBezTo>
                    <a:pt x="5274" y="32754"/>
                    <a:pt x="5519" y="32018"/>
                    <a:pt x="5764" y="31323"/>
                  </a:cubicBezTo>
                  <a:cubicBezTo>
                    <a:pt x="6050" y="29525"/>
                    <a:pt x="6541" y="27727"/>
                    <a:pt x="7276" y="26051"/>
                  </a:cubicBezTo>
                  <a:cubicBezTo>
                    <a:pt x="8012" y="24334"/>
                    <a:pt x="8952" y="22658"/>
                    <a:pt x="10097" y="21146"/>
                  </a:cubicBezTo>
                  <a:lnTo>
                    <a:pt x="10179" y="21023"/>
                  </a:lnTo>
                  <a:cubicBezTo>
                    <a:pt x="10342" y="20778"/>
                    <a:pt x="10546" y="20533"/>
                    <a:pt x="10751" y="20287"/>
                  </a:cubicBezTo>
                  <a:lnTo>
                    <a:pt x="10914" y="20042"/>
                  </a:lnTo>
                  <a:cubicBezTo>
                    <a:pt x="11119" y="19838"/>
                    <a:pt x="11282" y="19634"/>
                    <a:pt x="11446" y="19388"/>
                  </a:cubicBezTo>
                  <a:cubicBezTo>
                    <a:pt x="11527" y="19307"/>
                    <a:pt x="11609" y="19266"/>
                    <a:pt x="11650" y="19184"/>
                  </a:cubicBezTo>
                  <a:cubicBezTo>
                    <a:pt x="11895" y="18898"/>
                    <a:pt x="12181" y="18612"/>
                    <a:pt x="12386" y="18366"/>
                  </a:cubicBezTo>
                  <a:cubicBezTo>
                    <a:pt x="14470" y="16077"/>
                    <a:pt x="16882" y="14156"/>
                    <a:pt x="19539" y="12644"/>
                  </a:cubicBezTo>
                  <a:cubicBezTo>
                    <a:pt x="22155" y="10478"/>
                    <a:pt x="25016" y="8598"/>
                    <a:pt x="28040" y="6963"/>
                  </a:cubicBezTo>
                  <a:cubicBezTo>
                    <a:pt x="30779" y="5450"/>
                    <a:pt x="33681" y="4306"/>
                    <a:pt x="36706" y="3488"/>
                  </a:cubicBezTo>
                  <a:cubicBezTo>
                    <a:pt x="38805" y="3282"/>
                    <a:pt x="40908" y="3180"/>
                    <a:pt x="43009" y="3180"/>
                  </a:cubicBezTo>
                  <a:close/>
                  <a:moveTo>
                    <a:pt x="50575" y="0"/>
                  </a:moveTo>
                  <a:cubicBezTo>
                    <a:pt x="48864" y="0"/>
                    <a:pt x="47142" y="76"/>
                    <a:pt x="45412" y="218"/>
                  </a:cubicBezTo>
                  <a:cubicBezTo>
                    <a:pt x="43736" y="259"/>
                    <a:pt x="42060" y="504"/>
                    <a:pt x="40384" y="913"/>
                  </a:cubicBezTo>
                  <a:lnTo>
                    <a:pt x="39485" y="995"/>
                  </a:lnTo>
                  <a:cubicBezTo>
                    <a:pt x="38463" y="1077"/>
                    <a:pt x="37482" y="1322"/>
                    <a:pt x="36542" y="1731"/>
                  </a:cubicBezTo>
                  <a:cubicBezTo>
                    <a:pt x="36174" y="1731"/>
                    <a:pt x="35806" y="1853"/>
                    <a:pt x="35520" y="2058"/>
                  </a:cubicBezTo>
                  <a:lnTo>
                    <a:pt x="34866" y="2058"/>
                  </a:lnTo>
                  <a:cubicBezTo>
                    <a:pt x="34172" y="2180"/>
                    <a:pt x="33477" y="2385"/>
                    <a:pt x="32823" y="2630"/>
                  </a:cubicBezTo>
                  <a:lnTo>
                    <a:pt x="32659" y="2712"/>
                  </a:lnTo>
                  <a:cubicBezTo>
                    <a:pt x="32496" y="2753"/>
                    <a:pt x="32332" y="2793"/>
                    <a:pt x="32169" y="2834"/>
                  </a:cubicBezTo>
                  <a:cubicBezTo>
                    <a:pt x="32290" y="2899"/>
                    <a:pt x="32404" y="2922"/>
                    <a:pt x="32514" y="2922"/>
                  </a:cubicBezTo>
                  <a:cubicBezTo>
                    <a:pt x="32793" y="2922"/>
                    <a:pt x="33042" y="2772"/>
                    <a:pt x="33285" y="2772"/>
                  </a:cubicBezTo>
                  <a:cubicBezTo>
                    <a:pt x="33431" y="2772"/>
                    <a:pt x="33574" y="2826"/>
                    <a:pt x="33722" y="2998"/>
                  </a:cubicBezTo>
                  <a:cubicBezTo>
                    <a:pt x="32986" y="3120"/>
                    <a:pt x="32250" y="3243"/>
                    <a:pt x="31515" y="3407"/>
                  </a:cubicBezTo>
                  <a:cubicBezTo>
                    <a:pt x="31405" y="3385"/>
                    <a:pt x="31293" y="3374"/>
                    <a:pt x="31179" y="3374"/>
                  </a:cubicBezTo>
                  <a:cubicBezTo>
                    <a:pt x="30868" y="3374"/>
                    <a:pt x="30547" y="3450"/>
                    <a:pt x="30248" y="3570"/>
                  </a:cubicBezTo>
                  <a:cubicBezTo>
                    <a:pt x="30207" y="3568"/>
                    <a:pt x="30168" y="3567"/>
                    <a:pt x="30128" y="3567"/>
                  </a:cubicBezTo>
                  <a:cubicBezTo>
                    <a:pt x="29324" y="3567"/>
                    <a:pt x="28656" y="3951"/>
                    <a:pt x="27877" y="4224"/>
                  </a:cubicBezTo>
                  <a:lnTo>
                    <a:pt x="27305" y="4469"/>
                  </a:lnTo>
                  <a:cubicBezTo>
                    <a:pt x="26692" y="4674"/>
                    <a:pt x="26038" y="4837"/>
                    <a:pt x="25425" y="5082"/>
                  </a:cubicBezTo>
                  <a:cubicBezTo>
                    <a:pt x="18272" y="7494"/>
                    <a:pt x="12018" y="11704"/>
                    <a:pt x="8094" y="18244"/>
                  </a:cubicBezTo>
                  <a:cubicBezTo>
                    <a:pt x="7890" y="18612"/>
                    <a:pt x="7644" y="18980"/>
                    <a:pt x="7481" y="19347"/>
                  </a:cubicBezTo>
                  <a:cubicBezTo>
                    <a:pt x="6336" y="20696"/>
                    <a:pt x="5233" y="22127"/>
                    <a:pt x="4211" y="23598"/>
                  </a:cubicBezTo>
                  <a:cubicBezTo>
                    <a:pt x="4047" y="23803"/>
                    <a:pt x="3761" y="24211"/>
                    <a:pt x="3884" y="24252"/>
                  </a:cubicBezTo>
                  <a:cubicBezTo>
                    <a:pt x="5560" y="24498"/>
                    <a:pt x="4129" y="25315"/>
                    <a:pt x="4047" y="25560"/>
                  </a:cubicBezTo>
                  <a:cubicBezTo>
                    <a:pt x="3843" y="25969"/>
                    <a:pt x="3680" y="26419"/>
                    <a:pt x="3516" y="26827"/>
                  </a:cubicBezTo>
                  <a:cubicBezTo>
                    <a:pt x="3475" y="26950"/>
                    <a:pt x="3393" y="27073"/>
                    <a:pt x="3353" y="27195"/>
                  </a:cubicBezTo>
                  <a:cubicBezTo>
                    <a:pt x="3230" y="27481"/>
                    <a:pt x="3107" y="27808"/>
                    <a:pt x="3026" y="28094"/>
                  </a:cubicBezTo>
                  <a:lnTo>
                    <a:pt x="2862" y="28503"/>
                  </a:lnTo>
                  <a:cubicBezTo>
                    <a:pt x="2739" y="28830"/>
                    <a:pt x="2658" y="29116"/>
                    <a:pt x="2535" y="29443"/>
                  </a:cubicBezTo>
                  <a:lnTo>
                    <a:pt x="2412" y="29811"/>
                  </a:lnTo>
                  <a:cubicBezTo>
                    <a:pt x="2290" y="30220"/>
                    <a:pt x="2126" y="30669"/>
                    <a:pt x="2004" y="31119"/>
                  </a:cubicBezTo>
                  <a:cubicBezTo>
                    <a:pt x="1677" y="32223"/>
                    <a:pt x="1431" y="33367"/>
                    <a:pt x="1186" y="34512"/>
                  </a:cubicBezTo>
                  <a:cubicBezTo>
                    <a:pt x="737" y="36801"/>
                    <a:pt x="1" y="39090"/>
                    <a:pt x="491" y="41665"/>
                  </a:cubicBezTo>
                  <a:cubicBezTo>
                    <a:pt x="543" y="41067"/>
                    <a:pt x="680" y="40890"/>
                    <a:pt x="855" y="40890"/>
                  </a:cubicBezTo>
                  <a:cubicBezTo>
                    <a:pt x="1095" y="40890"/>
                    <a:pt x="1408" y="41224"/>
                    <a:pt x="1668" y="41255"/>
                  </a:cubicBezTo>
                  <a:lnTo>
                    <a:pt x="1668" y="41255"/>
                  </a:lnTo>
                  <a:cubicBezTo>
                    <a:pt x="1226" y="39225"/>
                    <a:pt x="1150" y="37196"/>
                    <a:pt x="1881" y="35206"/>
                  </a:cubicBezTo>
                  <a:lnTo>
                    <a:pt x="1840" y="35206"/>
                  </a:lnTo>
                  <a:cubicBezTo>
                    <a:pt x="1922" y="34961"/>
                    <a:pt x="2004" y="34757"/>
                    <a:pt x="2126" y="34512"/>
                  </a:cubicBezTo>
                  <a:cubicBezTo>
                    <a:pt x="2331" y="35656"/>
                    <a:pt x="2412" y="36801"/>
                    <a:pt x="2331" y="37945"/>
                  </a:cubicBezTo>
                  <a:cubicBezTo>
                    <a:pt x="2249" y="39212"/>
                    <a:pt x="2535" y="40438"/>
                    <a:pt x="3230" y="41501"/>
                  </a:cubicBezTo>
                  <a:cubicBezTo>
                    <a:pt x="3843" y="44975"/>
                    <a:pt x="5601" y="48327"/>
                    <a:pt x="7603" y="51025"/>
                  </a:cubicBezTo>
                  <a:cubicBezTo>
                    <a:pt x="11200" y="55766"/>
                    <a:pt x="17536" y="59322"/>
                    <a:pt x="23422" y="60221"/>
                  </a:cubicBezTo>
                  <a:cubicBezTo>
                    <a:pt x="23446" y="60233"/>
                    <a:pt x="23470" y="60238"/>
                    <a:pt x="23494" y="60238"/>
                  </a:cubicBezTo>
                  <a:cubicBezTo>
                    <a:pt x="23551" y="60238"/>
                    <a:pt x="23609" y="60209"/>
                    <a:pt x="23667" y="60180"/>
                  </a:cubicBezTo>
                  <a:cubicBezTo>
                    <a:pt x="24689" y="60671"/>
                    <a:pt x="25711" y="61161"/>
                    <a:pt x="26732" y="61570"/>
                  </a:cubicBezTo>
                  <a:cubicBezTo>
                    <a:pt x="31145" y="63348"/>
                    <a:pt x="35815" y="64112"/>
                    <a:pt x="40520" y="64112"/>
                  </a:cubicBezTo>
                  <a:cubicBezTo>
                    <a:pt x="47497" y="64112"/>
                    <a:pt x="54548" y="62433"/>
                    <a:pt x="60944" y="59894"/>
                  </a:cubicBezTo>
                  <a:cubicBezTo>
                    <a:pt x="67157" y="57442"/>
                    <a:pt x="72838" y="53845"/>
                    <a:pt x="77702" y="49226"/>
                  </a:cubicBezTo>
                  <a:cubicBezTo>
                    <a:pt x="78438" y="48654"/>
                    <a:pt x="79174" y="48082"/>
                    <a:pt x="79950" y="47510"/>
                  </a:cubicBezTo>
                  <a:lnTo>
                    <a:pt x="79950" y="47510"/>
                  </a:lnTo>
                  <a:lnTo>
                    <a:pt x="78561" y="49063"/>
                  </a:lnTo>
                  <a:cubicBezTo>
                    <a:pt x="79787" y="48164"/>
                    <a:pt x="80890" y="47142"/>
                    <a:pt x="81912" y="45997"/>
                  </a:cubicBezTo>
                  <a:lnTo>
                    <a:pt x="82198" y="45752"/>
                  </a:lnTo>
                  <a:lnTo>
                    <a:pt x="82198" y="45752"/>
                  </a:lnTo>
                  <a:cubicBezTo>
                    <a:pt x="82444" y="46447"/>
                    <a:pt x="81749" y="46733"/>
                    <a:pt x="82117" y="47510"/>
                  </a:cubicBezTo>
                  <a:cubicBezTo>
                    <a:pt x="84692" y="43749"/>
                    <a:pt x="86695" y="39825"/>
                    <a:pt x="89024" y="36065"/>
                  </a:cubicBezTo>
                  <a:lnTo>
                    <a:pt x="89065" y="36187"/>
                  </a:lnTo>
                  <a:cubicBezTo>
                    <a:pt x="89065" y="36433"/>
                    <a:pt x="89024" y="36678"/>
                    <a:pt x="88984" y="36964"/>
                  </a:cubicBezTo>
                  <a:cubicBezTo>
                    <a:pt x="89024" y="37741"/>
                    <a:pt x="88943" y="38558"/>
                    <a:pt x="88738" y="39294"/>
                  </a:cubicBezTo>
                  <a:cubicBezTo>
                    <a:pt x="88534" y="39907"/>
                    <a:pt x="88330" y="40520"/>
                    <a:pt x="88207" y="41133"/>
                  </a:cubicBezTo>
                  <a:lnTo>
                    <a:pt x="88616" y="41215"/>
                  </a:lnTo>
                  <a:cubicBezTo>
                    <a:pt x="88738" y="40929"/>
                    <a:pt x="88861" y="40684"/>
                    <a:pt x="88943" y="40397"/>
                  </a:cubicBezTo>
                  <a:lnTo>
                    <a:pt x="88943" y="40397"/>
                  </a:lnTo>
                  <a:cubicBezTo>
                    <a:pt x="88738" y="41297"/>
                    <a:pt x="88493" y="42196"/>
                    <a:pt x="88248" y="43136"/>
                  </a:cubicBezTo>
                  <a:cubicBezTo>
                    <a:pt x="89270" y="41992"/>
                    <a:pt x="89842" y="40479"/>
                    <a:pt x="89801" y="38967"/>
                  </a:cubicBezTo>
                  <a:cubicBezTo>
                    <a:pt x="89597" y="35288"/>
                    <a:pt x="89638" y="31610"/>
                    <a:pt x="89392" y="27972"/>
                  </a:cubicBezTo>
                  <a:cubicBezTo>
                    <a:pt x="89311" y="26623"/>
                    <a:pt x="89065" y="25315"/>
                    <a:pt x="88657" y="24007"/>
                  </a:cubicBezTo>
                  <a:cubicBezTo>
                    <a:pt x="88411" y="23271"/>
                    <a:pt x="88166" y="22576"/>
                    <a:pt x="87880" y="21882"/>
                  </a:cubicBezTo>
                  <a:cubicBezTo>
                    <a:pt x="86981" y="19756"/>
                    <a:pt x="85836" y="17753"/>
                    <a:pt x="84487" y="15873"/>
                  </a:cubicBezTo>
                  <a:cubicBezTo>
                    <a:pt x="80809" y="10559"/>
                    <a:pt x="75740" y="6390"/>
                    <a:pt x="69855" y="3856"/>
                  </a:cubicBezTo>
                  <a:cubicBezTo>
                    <a:pt x="63652" y="1128"/>
                    <a:pt x="57191" y="0"/>
                    <a:pt x="50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</a:t>
              </a:r>
              <a:endParaRPr/>
            </a:p>
          </p:txBody>
        </p:sp>
        <p:sp>
          <p:nvSpPr>
            <p:cNvPr id="1812" name="Google Shape;1812;p38"/>
            <p:cNvSpPr/>
            <p:nvPr/>
          </p:nvSpPr>
          <p:spPr>
            <a:xfrm>
              <a:off x="2798950" y="1395650"/>
              <a:ext cx="733500" cy="581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3" name="Google Shape;1813;p38"/>
          <p:cNvSpPr txBox="1"/>
          <p:nvPr/>
        </p:nvSpPr>
        <p:spPr>
          <a:xfrm>
            <a:off x="2168980" y="2610750"/>
            <a:ext cx="689400" cy="4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0A1533"/>
                </a:solidFill>
                <a:latin typeface="Neucha"/>
                <a:ea typeface="Neucha"/>
                <a:cs typeface="Neucha"/>
                <a:sym typeface="Neucha"/>
              </a:rPr>
              <a:t>02</a:t>
            </a:r>
            <a:endParaRPr sz="3000" b="1">
              <a:solidFill>
                <a:srgbClr val="0A1533"/>
              </a:solidFill>
              <a:latin typeface="Neucha"/>
              <a:ea typeface="Neucha"/>
              <a:cs typeface="Neucha"/>
              <a:sym typeface="Neucha"/>
            </a:endParaRPr>
          </a:p>
        </p:txBody>
      </p:sp>
      <p:grpSp>
        <p:nvGrpSpPr>
          <p:cNvPr id="1814" name="Google Shape;1814;p38"/>
          <p:cNvGrpSpPr/>
          <p:nvPr/>
        </p:nvGrpSpPr>
        <p:grpSpPr>
          <a:xfrm>
            <a:off x="2168985" y="3501592"/>
            <a:ext cx="689289" cy="603816"/>
            <a:chOff x="2768600" y="1372700"/>
            <a:chExt cx="794203" cy="627015"/>
          </a:xfrm>
        </p:grpSpPr>
        <p:sp>
          <p:nvSpPr>
            <p:cNvPr id="1815" name="Google Shape;1815;p38"/>
            <p:cNvSpPr/>
            <p:nvPr/>
          </p:nvSpPr>
          <p:spPr>
            <a:xfrm>
              <a:off x="2768600" y="1372700"/>
              <a:ext cx="794203" cy="627015"/>
            </a:xfrm>
            <a:custGeom>
              <a:avLst/>
              <a:gdLst/>
              <a:ahLst/>
              <a:cxnLst/>
              <a:rect l="l" t="t" r="r" b="b"/>
              <a:pathLst>
                <a:path w="89842" h="64112" extrusionOk="0">
                  <a:moveTo>
                    <a:pt x="19416" y="8720"/>
                  </a:moveTo>
                  <a:lnTo>
                    <a:pt x="19416" y="8720"/>
                  </a:lnTo>
                  <a:cubicBezTo>
                    <a:pt x="16514" y="10641"/>
                    <a:pt x="13775" y="12848"/>
                    <a:pt x="11241" y="15301"/>
                  </a:cubicBezTo>
                  <a:cubicBezTo>
                    <a:pt x="13571" y="12603"/>
                    <a:pt x="16310" y="10396"/>
                    <a:pt x="19416" y="8720"/>
                  </a:cubicBezTo>
                  <a:close/>
                  <a:moveTo>
                    <a:pt x="56621" y="1552"/>
                  </a:moveTo>
                  <a:cubicBezTo>
                    <a:pt x="56955" y="1552"/>
                    <a:pt x="57294" y="1650"/>
                    <a:pt x="57633" y="1690"/>
                  </a:cubicBezTo>
                  <a:cubicBezTo>
                    <a:pt x="60086" y="2058"/>
                    <a:pt x="62415" y="2712"/>
                    <a:pt x="64786" y="3284"/>
                  </a:cubicBezTo>
                  <a:cubicBezTo>
                    <a:pt x="69568" y="4428"/>
                    <a:pt x="73656" y="6758"/>
                    <a:pt x="77375" y="9783"/>
                  </a:cubicBezTo>
                  <a:cubicBezTo>
                    <a:pt x="80359" y="12194"/>
                    <a:pt x="82648" y="15178"/>
                    <a:pt x="84692" y="18448"/>
                  </a:cubicBezTo>
                  <a:cubicBezTo>
                    <a:pt x="86245" y="20941"/>
                    <a:pt x="87389" y="23639"/>
                    <a:pt x="88084" y="26459"/>
                  </a:cubicBezTo>
                  <a:lnTo>
                    <a:pt x="88084" y="26786"/>
                  </a:lnTo>
                  <a:cubicBezTo>
                    <a:pt x="88084" y="28789"/>
                    <a:pt x="87921" y="30792"/>
                    <a:pt x="87716" y="32795"/>
                  </a:cubicBezTo>
                  <a:cubicBezTo>
                    <a:pt x="87676" y="32999"/>
                    <a:pt x="87676" y="33204"/>
                    <a:pt x="87594" y="33408"/>
                  </a:cubicBezTo>
                  <a:cubicBezTo>
                    <a:pt x="87716" y="33694"/>
                    <a:pt x="87716" y="34062"/>
                    <a:pt x="87512" y="34307"/>
                  </a:cubicBezTo>
                  <a:cubicBezTo>
                    <a:pt x="87267" y="34716"/>
                    <a:pt x="87022" y="35166"/>
                    <a:pt x="86735" y="35697"/>
                  </a:cubicBezTo>
                  <a:lnTo>
                    <a:pt x="86735" y="34062"/>
                  </a:lnTo>
                  <a:cubicBezTo>
                    <a:pt x="88697" y="24171"/>
                    <a:pt x="82239" y="14851"/>
                    <a:pt x="73778" y="9865"/>
                  </a:cubicBezTo>
                  <a:cubicBezTo>
                    <a:pt x="68383" y="6717"/>
                    <a:pt x="62538" y="4510"/>
                    <a:pt x="56407" y="3325"/>
                  </a:cubicBezTo>
                  <a:lnTo>
                    <a:pt x="56407" y="3284"/>
                  </a:lnTo>
                  <a:cubicBezTo>
                    <a:pt x="56284" y="3284"/>
                    <a:pt x="56203" y="3243"/>
                    <a:pt x="56121" y="3243"/>
                  </a:cubicBezTo>
                  <a:cubicBezTo>
                    <a:pt x="55549" y="3120"/>
                    <a:pt x="54976" y="2998"/>
                    <a:pt x="54404" y="2916"/>
                  </a:cubicBezTo>
                  <a:cubicBezTo>
                    <a:pt x="54200" y="2793"/>
                    <a:pt x="53995" y="2712"/>
                    <a:pt x="53750" y="2671"/>
                  </a:cubicBezTo>
                  <a:cubicBezTo>
                    <a:pt x="52360" y="2507"/>
                    <a:pt x="51012" y="2344"/>
                    <a:pt x="49622" y="2139"/>
                  </a:cubicBezTo>
                  <a:cubicBezTo>
                    <a:pt x="50583" y="1984"/>
                    <a:pt x="51528" y="1811"/>
                    <a:pt x="52466" y="1811"/>
                  </a:cubicBezTo>
                  <a:cubicBezTo>
                    <a:pt x="53005" y="1811"/>
                    <a:pt x="53541" y="1868"/>
                    <a:pt x="54077" y="2017"/>
                  </a:cubicBezTo>
                  <a:cubicBezTo>
                    <a:pt x="54380" y="2118"/>
                    <a:pt x="54776" y="2250"/>
                    <a:pt x="55102" y="2250"/>
                  </a:cubicBezTo>
                  <a:cubicBezTo>
                    <a:pt x="55304" y="2250"/>
                    <a:pt x="55480" y="2199"/>
                    <a:pt x="55589" y="2058"/>
                  </a:cubicBezTo>
                  <a:cubicBezTo>
                    <a:pt x="55924" y="1660"/>
                    <a:pt x="56270" y="1552"/>
                    <a:pt x="56621" y="1552"/>
                  </a:cubicBezTo>
                  <a:close/>
                  <a:moveTo>
                    <a:pt x="86531" y="35043"/>
                  </a:moveTo>
                  <a:lnTo>
                    <a:pt x="86531" y="35043"/>
                  </a:lnTo>
                  <a:cubicBezTo>
                    <a:pt x="86490" y="35533"/>
                    <a:pt x="86408" y="35983"/>
                    <a:pt x="86327" y="36474"/>
                  </a:cubicBezTo>
                  <a:lnTo>
                    <a:pt x="85714" y="37495"/>
                  </a:lnTo>
                  <a:cubicBezTo>
                    <a:pt x="85836" y="37250"/>
                    <a:pt x="85918" y="37005"/>
                    <a:pt x="86041" y="36719"/>
                  </a:cubicBezTo>
                  <a:cubicBezTo>
                    <a:pt x="86245" y="36147"/>
                    <a:pt x="86368" y="35615"/>
                    <a:pt x="86531" y="35043"/>
                  </a:cubicBezTo>
                  <a:close/>
                  <a:moveTo>
                    <a:pt x="1668" y="41255"/>
                  </a:moveTo>
                  <a:cubicBezTo>
                    <a:pt x="1671" y="41269"/>
                    <a:pt x="1674" y="41283"/>
                    <a:pt x="1677" y="41297"/>
                  </a:cubicBezTo>
                  <a:lnTo>
                    <a:pt x="1677" y="41256"/>
                  </a:lnTo>
                  <a:cubicBezTo>
                    <a:pt x="1674" y="41256"/>
                    <a:pt x="1671" y="41255"/>
                    <a:pt x="1668" y="41255"/>
                  </a:cubicBezTo>
                  <a:close/>
                  <a:moveTo>
                    <a:pt x="1677" y="41297"/>
                  </a:moveTo>
                  <a:lnTo>
                    <a:pt x="1677" y="42605"/>
                  </a:lnTo>
                  <a:lnTo>
                    <a:pt x="1758" y="42605"/>
                  </a:lnTo>
                  <a:lnTo>
                    <a:pt x="1677" y="41297"/>
                  </a:lnTo>
                  <a:close/>
                  <a:moveTo>
                    <a:pt x="82280" y="44076"/>
                  </a:moveTo>
                  <a:lnTo>
                    <a:pt x="82280" y="44076"/>
                  </a:lnTo>
                  <a:cubicBezTo>
                    <a:pt x="82239" y="44240"/>
                    <a:pt x="82198" y="44403"/>
                    <a:pt x="82158" y="44567"/>
                  </a:cubicBezTo>
                  <a:cubicBezTo>
                    <a:pt x="82035" y="44730"/>
                    <a:pt x="81871" y="44853"/>
                    <a:pt x="81749" y="44975"/>
                  </a:cubicBezTo>
                  <a:lnTo>
                    <a:pt x="81095" y="45507"/>
                  </a:lnTo>
                  <a:cubicBezTo>
                    <a:pt x="81422" y="45098"/>
                    <a:pt x="81749" y="44689"/>
                    <a:pt x="82035" y="44281"/>
                  </a:cubicBezTo>
                  <a:lnTo>
                    <a:pt x="82280" y="44076"/>
                  </a:lnTo>
                  <a:close/>
                  <a:moveTo>
                    <a:pt x="43009" y="3180"/>
                  </a:moveTo>
                  <a:cubicBezTo>
                    <a:pt x="49664" y="3180"/>
                    <a:pt x="56292" y="4208"/>
                    <a:pt x="62661" y="6227"/>
                  </a:cubicBezTo>
                  <a:cubicBezTo>
                    <a:pt x="74351" y="9906"/>
                    <a:pt x="87185" y="18816"/>
                    <a:pt x="85795" y="32631"/>
                  </a:cubicBezTo>
                  <a:cubicBezTo>
                    <a:pt x="85346" y="37005"/>
                    <a:pt x="83220" y="41051"/>
                    <a:pt x="80441" y="44526"/>
                  </a:cubicBezTo>
                  <a:cubicBezTo>
                    <a:pt x="78765" y="46038"/>
                    <a:pt x="76967" y="47428"/>
                    <a:pt x="75086" y="48695"/>
                  </a:cubicBezTo>
                  <a:cubicBezTo>
                    <a:pt x="74473" y="48981"/>
                    <a:pt x="74065" y="49512"/>
                    <a:pt x="73860" y="50125"/>
                  </a:cubicBezTo>
                  <a:cubicBezTo>
                    <a:pt x="75086" y="49676"/>
                    <a:pt x="76231" y="48981"/>
                    <a:pt x="77212" y="48082"/>
                  </a:cubicBezTo>
                  <a:lnTo>
                    <a:pt x="77212" y="48082"/>
                  </a:lnTo>
                  <a:cubicBezTo>
                    <a:pt x="76517" y="48777"/>
                    <a:pt x="75822" y="49390"/>
                    <a:pt x="75168" y="50003"/>
                  </a:cubicBezTo>
                  <a:cubicBezTo>
                    <a:pt x="74596" y="50493"/>
                    <a:pt x="73983" y="50984"/>
                    <a:pt x="73411" y="51433"/>
                  </a:cubicBezTo>
                  <a:cubicBezTo>
                    <a:pt x="72675" y="51924"/>
                    <a:pt x="71980" y="52374"/>
                    <a:pt x="71244" y="52823"/>
                  </a:cubicBezTo>
                  <a:cubicBezTo>
                    <a:pt x="70999" y="52946"/>
                    <a:pt x="70631" y="53068"/>
                    <a:pt x="70631" y="53436"/>
                  </a:cubicBezTo>
                  <a:cubicBezTo>
                    <a:pt x="66871" y="55930"/>
                    <a:pt x="62865" y="57932"/>
                    <a:pt x="58614" y="59445"/>
                  </a:cubicBezTo>
                  <a:lnTo>
                    <a:pt x="58614" y="59486"/>
                  </a:lnTo>
                  <a:cubicBezTo>
                    <a:pt x="53053" y="61522"/>
                    <a:pt x="47116" y="62725"/>
                    <a:pt x="41212" y="62725"/>
                  </a:cubicBezTo>
                  <a:cubicBezTo>
                    <a:pt x="36095" y="62725"/>
                    <a:pt x="31003" y="61821"/>
                    <a:pt x="26201" y="59772"/>
                  </a:cubicBezTo>
                  <a:cubicBezTo>
                    <a:pt x="24893" y="59200"/>
                    <a:pt x="23585" y="58546"/>
                    <a:pt x="22359" y="57810"/>
                  </a:cubicBezTo>
                  <a:cubicBezTo>
                    <a:pt x="20806" y="57278"/>
                    <a:pt x="19293" y="56543"/>
                    <a:pt x="17904" y="55643"/>
                  </a:cubicBezTo>
                  <a:lnTo>
                    <a:pt x="17863" y="55643"/>
                  </a:lnTo>
                  <a:cubicBezTo>
                    <a:pt x="17985" y="55930"/>
                    <a:pt x="18026" y="56297"/>
                    <a:pt x="17945" y="56624"/>
                  </a:cubicBezTo>
                  <a:cubicBezTo>
                    <a:pt x="18435" y="56992"/>
                    <a:pt x="18926" y="57319"/>
                    <a:pt x="19457" y="57646"/>
                  </a:cubicBezTo>
                  <a:cubicBezTo>
                    <a:pt x="18231" y="57238"/>
                    <a:pt x="17086" y="56747"/>
                    <a:pt x="15942" y="56175"/>
                  </a:cubicBezTo>
                  <a:cubicBezTo>
                    <a:pt x="13489" y="54949"/>
                    <a:pt x="11323" y="53273"/>
                    <a:pt x="9484" y="51311"/>
                  </a:cubicBezTo>
                  <a:cubicBezTo>
                    <a:pt x="8380" y="50125"/>
                    <a:pt x="7440" y="48818"/>
                    <a:pt x="6663" y="47428"/>
                  </a:cubicBezTo>
                  <a:cubicBezTo>
                    <a:pt x="6541" y="47019"/>
                    <a:pt x="6377" y="46692"/>
                    <a:pt x="6091" y="46406"/>
                  </a:cubicBezTo>
                  <a:cubicBezTo>
                    <a:pt x="5887" y="45956"/>
                    <a:pt x="5682" y="45466"/>
                    <a:pt x="5478" y="45016"/>
                  </a:cubicBezTo>
                  <a:cubicBezTo>
                    <a:pt x="5274" y="43381"/>
                    <a:pt x="4701" y="41746"/>
                    <a:pt x="5233" y="40152"/>
                  </a:cubicBezTo>
                  <a:cubicBezTo>
                    <a:pt x="5151" y="39825"/>
                    <a:pt x="5069" y="39457"/>
                    <a:pt x="4988" y="39130"/>
                  </a:cubicBezTo>
                  <a:cubicBezTo>
                    <a:pt x="4988" y="39090"/>
                    <a:pt x="4988" y="39049"/>
                    <a:pt x="4988" y="39008"/>
                  </a:cubicBezTo>
                  <a:cubicBezTo>
                    <a:pt x="4783" y="37986"/>
                    <a:pt x="4742" y="36923"/>
                    <a:pt x="4783" y="35860"/>
                  </a:cubicBezTo>
                  <a:lnTo>
                    <a:pt x="4783" y="35615"/>
                  </a:lnTo>
                  <a:cubicBezTo>
                    <a:pt x="4824" y="35288"/>
                    <a:pt x="4865" y="35002"/>
                    <a:pt x="4906" y="34675"/>
                  </a:cubicBezTo>
                  <a:lnTo>
                    <a:pt x="4906" y="34553"/>
                  </a:lnTo>
                  <a:cubicBezTo>
                    <a:pt x="4947" y="34185"/>
                    <a:pt x="5028" y="33817"/>
                    <a:pt x="5110" y="33490"/>
                  </a:cubicBezTo>
                  <a:cubicBezTo>
                    <a:pt x="5274" y="32754"/>
                    <a:pt x="5519" y="32018"/>
                    <a:pt x="5764" y="31323"/>
                  </a:cubicBezTo>
                  <a:cubicBezTo>
                    <a:pt x="6050" y="29525"/>
                    <a:pt x="6541" y="27727"/>
                    <a:pt x="7276" y="26051"/>
                  </a:cubicBezTo>
                  <a:cubicBezTo>
                    <a:pt x="8012" y="24334"/>
                    <a:pt x="8952" y="22658"/>
                    <a:pt x="10097" y="21146"/>
                  </a:cubicBezTo>
                  <a:lnTo>
                    <a:pt x="10179" y="21023"/>
                  </a:lnTo>
                  <a:cubicBezTo>
                    <a:pt x="10342" y="20778"/>
                    <a:pt x="10546" y="20533"/>
                    <a:pt x="10751" y="20287"/>
                  </a:cubicBezTo>
                  <a:lnTo>
                    <a:pt x="10914" y="20042"/>
                  </a:lnTo>
                  <a:cubicBezTo>
                    <a:pt x="11119" y="19838"/>
                    <a:pt x="11282" y="19634"/>
                    <a:pt x="11446" y="19388"/>
                  </a:cubicBezTo>
                  <a:cubicBezTo>
                    <a:pt x="11527" y="19307"/>
                    <a:pt x="11609" y="19266"/>
                    <a:pt x="11650" y="19184"/>
                  </a:cubicBezTo>
                  <a:cubicBezTo>
                    <a:pt x="11895" y="18898"/>
                    <a:pt x="12181" y="18612"/>
                    <a:pt x="12386" y="18366"/>
                  </a:cubicBezTo>
                  <a:cubicBezTo>
                    <a:pt x="14470" y="16077"/>
                    <a:pt x="16882" y="14156"/>
                    <a:pt x="19539" y="12644"/>
                  </a:cubicBezTo>
                  <a:cubicBezTo>
                    <a:pt x="22155" y="10478"/>
                    <a:pt x="25016" y="8598"/>
                    <a:pt x="28040" y="6963"/>
                  </a:cubicBezTo>
                  <a:cubicBezTo>
                    <a:pt x="30779" y="5450"/>
                    <a:pt x="33681" y="4306"/>
                    <a:pt x="36706" y="3488"/>
                  </a:cubicBezTo>
                  <a:cubicBezTo>
                    <a:pt x="38805" y="3282"/>
                    <a:pt x="40908" y="3180"/>
                    <a:pt x="43009" y="3180"/>
                  </a:cubicBezTo>
                  <a:close/>
                  <a:moveTo>
                    <a:pt x="50575" y="0"/>
                  </a:moveTo>
                  <a:cubicBezTo>
                    <a:pt x="48864" y="0"/>
                    <a:pt x="47142" y="76"/>
                    <a:pt x="45412" y="218"/>
                  </a:cubicBezTo>
                  <a:cubicBezTo>
                    <a:pt x="43736" y="259"/>
                    <a:pt x="42060" y="504"/>
                    <a:pt x="40384" y="913"/>
                  </a:cubicBezTo>
                  <a:lnTo>
                    <a:pt x="39485" y="995"/>
                  </a:lnTo>
                  <a:cubicBezTo>
                    <a:pt x="38463" y="1077"/>
                    <a:pt x="37482" y="1322"/>
                    <a:pt x="36542" y="1731"/>
                  </a:cubicBezTo>
                  <a:cubicBezTo>
                    <a:pt x="36174" y="1731"/>
                    <a:pt x="35806" y="1853"/>
                    <a:pt x="35520" y="2058"/>
                  </a:cubicBezTo>
                  <a:lnTo>
                    <a:pt x="34866" y="2058"/>
                  </a:lnTo>
                  <a:cubicBezTo>
                    <a:pt x="34172" y="2180"/>
                    <a:pt x="33477" y="2385"/>
                    <a:pt x="32823" y="2630"/>
                  </a:cubicBezTo>
                  <a:lnTo>
                    <a:pt x="32659" y="2712"/>
                  </a:lnTo>
                  <a:cubicBezTo>
                    <a:pt x="32496" y="2753"/>
                    <a:pt x="32332" y="2793"/>
                    <a:pt x="32169" y="2834"/>
                  </a:cubicBezTo>
                  <a:cubicBezTo>
                    <a:pt x="32290" y="2899"/>
                    <a:pt x="32404" y="2922"/>
                    <a:pt x="32514" y="2922"/>
                  </a:cubicBezTo>
                  <a:cubicBezTo>
                    <a:pt x="32793" y="2922"/>
                    <a:pt x="33042" y="2772"/>
                    <a:pt x="33285" y="2772"/>
                  </a:cubicBezTo>
                  <a:cubicBezTo>
                    <a:pt x="33431" y="2772"/>
                    <a:pt x="33574" y="2826"/>
                    <a:pt x="33722" y="2998"/>
                  </a:cubicBezTo>
                  <a:cubicBezTo>
                    <a:pt x="32986" y="3120"/>
                    <a:pt x="32250" y="3243"/>
                    <a:pt x="31515" y="3407"/>
                  </a:cubicBezTo>
                  <a:cubicBezTo>
                    <a:pt x="31405" y="3385"/>
                    <a:pt x="31293" y="3374"/>
                    <a:pt x="31179" y="3374"/>
                  </a:cubicBezTo>
                  <a:cubicBezTo>
                    <a:pt x="30868" y="3374"/>
                    <a:pt x="30547" y="3450"/>
                    <a:pt x="30248" y="3570"/>
                  </a:cubicBezTo>
                  <a:cubicBezTo>
                    <a:pt x="30207" y="3568"/>
                    <a:pt x="30168" y="3567"/>
                    <a:pt x="30128" y="3567"/>
                  </a:cubicBezTo>
                  <a:cubicBezTo>
                    <a:pt x="29324" y="3567"/>
                    <a:pt x="28656" y="3951"/>
                    <a:pt x="27877" y="4224"/>
                  </a:cubicBezTo>
                  <a:lnTo>
                    <a:pt x="27305" y="4469"/>
                  </a:lnTo>
                  <a:cubicBezTo>
                    <a:pt x="26692" y="4674"/>
                    <a:pt x="26038" y="4837"/>
                    <a:pt x="25425" y="5082"/>
                  </a:cubicBezTo>
                  <a:cubicBezTo>
                    <a:pt x="18272" y="7494"/>
                    <a:pt x="12018" y="11704"/>
                    <a:pt x="8094" y="18244"/>
                  </a:cubicBezTo>
                  <a:cubicBezTo>
                    <a:pt x="7890" y="18612"/>
                    <a:pt x="7644" y="18980"/>
                    <a:pt x="7481" y="19347"/>
                  </a:cubicBezTo>
                  <a:cubicBezTo>
                    <a:pt x="6336" y="20696"/>
                    <a:pt x="5233" y="22127"/>
                    <a:pt x="4211" y="23598"/>
                  </a:cubicBezTo>
                  <a:cubicBezTo>
                    <a:pt x="4047" y="23803"/>
                    <a:pt x="3761" y="24211"/>
                    <a:pt x="3884" y="24252"/>
                  </a:cubicBezTo>
                  <a:cubicBezTo>
                    <a:pt x="5560" y="24498"/>
                    <a:pt x="4129" y="25315"/>
                    <a:pt x="4047" y="25560"/>
                  </a:cubicBezTo>
                  <a:cubicBezTo>
                    <a:pt x="3843" y="25969"/>
                    <a:pt x="3680" y="26419"/>
                    <a:pt x="3516" y="26827"/>
                  </a:cubicBezTo>
                  <a:cubicBezTo>
                    <a:pt x="3475" y="26950"/>
                    <a:pt x="3393" y="27073"/>
                    <a:pt x="3353" y="27195"/>
                  </a:cubicBezTo>
                  <a:cubicBezTo>
                    <a:pt x="3230" y="27481"/>
                    <a:pt x="3107" y="27808"/>
                    <a:pt x="3026" y="28094"/>
                  </a:cubicBezTo>
                  <a:lnTo>
                    <a:pt x="2862" y="28503"/>
                  </a:lnTo>
                  <a:cubicBezTo>
                    <a:pt x="2739" y="28830"/>
                    <a:pt x="2658" y="29116"/>
                    <a:pt x="2535" y="29443"/>
                  </a:cubicBezTo>
                  <a:lnTo>
                    <a:pt x="2412" y="29811"/>
                  </a:lnTo>
                  <a:cubicBezTo>
                    <a:pt x="2290" y="30220"/>
                    <a:pt x="2126" y="30669"/>
                    <a:pt x="2004" y="31119"/>
                  </a:cubicBezTo>
                  <a:cubicBezTo>
                    <a:pt x="1677" y="32223"/>
                    <a:pt x="1431" y="33367"/>
                    <a:pt x="1186" y="34512"/>
                  </a:cubicBezTo>
                  <a:cubicBezTo>
                    <a:pt x="737" y="36801"/>
                    <a:pt x="1" y="39090"/>
                    <a:pt x="491" y="41665"/>
                  </a:cubicBezTo>
                  <a:cubicBezTo>
                    <a:pt x="543" y="41067"/>
                    <a:pt x="680" y="40890"/>
                    <a:pt x="855" y="40890"/>
                  </a:cubicBezTo>
                  <a:cubicBezTo>
                    <a:pt x="1095" y="40890"/>
                    <a:pt x="1408" y="41224"/>
                    <a:pt x="1668" y="41255"/>
                  </a:cubicBezTo>
                  <a:lnTo>
                    <a:pt x="1668" y="41255"/>
                  </a:lnTo>
                  <a:cubicBezTo>
                    <a:pt x="1226" y="39225"/>
                    <a:pt x="1150" y="37196"/>
                    <a:pt x="1881" y="35206"/>
                  </a:cubicBezTo>
                  <a:lnTo>
                    <a:pt x="1840" y="35206"/>
                  </a:lnTo>
                  <a:cubicBezTo>
                    <a:pt x="1922" y="34961"/>
                    <a:pt x="2004" y="34757"/>
                    <a:pt x="2126" y="34512"/>
                  </a:cubicBezTo>
                  <a:cubicBezTo>
                    <a:pt x="2331" y="35656"/>
                    <a:pt x="2412" y="36801"/>
                    <a:pt x="2331" y="37945"/>
                  </a:cubicBezTo>
                  <a:cubicBezTo>
                    <a:pt x="2249" y="39212"/>
                    <a:pt x="2535" y="40438"/>
                    <a:pt x="3230" y="41501"/>
                  </a:cubicBezTo>
                  <a:cubicBezTo>
                    <a:pt x="3843" y="44975"/>
                    <a:pt x="5601" y="48327"/>
                    <a:pt x="7603" y="51025"/>
                  </a:cubicBezTo>
                  <a:cubicBezTo>
                    <a:pt x="11200" y="55766"/>
                    <a:pt x="17536" y="59322"/>
                    <a:pt x="23422" y="60221"/>
                  </a:cubicBezTo>
                  <a:cubicBezTo>
                    <a:pt x="23446" y="60233"/>
                    <a:pt x="23470" y="60238"/>
                    <a:pt x="23494" y="60238"/>
                  </a:cubicBezTo>
                  <a:cubicBezTo>
                    <a:pt x="23551" y="60238"/>
                    <a:pt x="23609" y="60209"/>
                    <a:pt x="23667" y="60180"/>
                  </a:cubicBezTo>
                  <a:cubicBezTo>
                    <a:pt x="24689" y="60671"/>
                    <a:pt x="25711" y="61161"/>
                    <a:pt x="26732" y="61570"/>
                  </a:cubicBezTo>
                  <a:cubicBezTo>
                    <a:pt x="31145" y="63348"/>
                    <a:pt x="35815" y="64112"/>
                    <a:pt x="40520" y="64112"/>
                  </a:cubicBezTo>
                  <a:cubicBezTo>
                    <a:pt x="47497" y="64112"/>
                    <a:pt x="54548" y="62433"/>
                    <a:pt x="60944" y="59894"/>
                  </a:cubicBezTo>
                  <a:cubicBezTo>
                    <a:pt x="67157" y="57442"/>
                    <a:pt x="72838" y="53845"/>
                    <a:pt x="77702" y="49226"/>
                  </a:cubicBezTo>
                  <a:cubicBezTo>
                    <a:pt x="78438" y="48654"/>
                    <a:pt x="79174" y="48082"/>
                    <a:pt x="79950" y="47510"/>
                  </a:cubicBezTo>
                  <a:lnTo>
                    <a:pt x="79950" y="47510"/>
                  </a:lnTo>
                  <a:lnTo>
                    <a:pt x="78561" y="49063"/>
                  </a:lnTo>
                  <a:cubicBezTo>
                    <a:pt x="79787" y="48164"/>
                    <a:pt x="80890" y="47142"/>
                    <a:pt x="81912" y="45997"/>
                  </a:cubicBezTo>
                  <a:lnTo>
                    <a:pt x="82198" y="45752"/>
                  </a:lnTo>
                  <a:lnTo>
                    <a:pt x="82198" y="45752"/>
                  </a:lnTo>
                  <a:cubicBezTo>
                    <a:pt x="82444" y="46447"/>
                    <a:pt x="81749" y="46733"/>
                    <a:pt x="82117" y="47510"/>
                  </a:cubicBezTo>
                  <a:cubicBezTo>
                    <a:pt x="84692" y="43749"/>
                    <a:pt x="86695" y="39825"/>
                    <a:pt x="89024" y="36065"/>
                  </a:cubicBezTo>
                  <a:lnTo>
                    <a:pt x="89065" y="36187"/>
                  </a:lnTo>
                  <a:cubicBezTo>
                    <a:pt x="89065" y="36433"/>
                    <a:pt x="89024" y="36678"/>
                    <a:pt x="88984" y="36964"/>
                  </a:cubicBezTo>
                  <a:cubicBezTo>
                    <a:pt x="89024" y="37741"/>
                    <a:pt x="88943" y="38558"/>
                    <a:pt x="88738" y="39294"/>
                  </a:cubicBezTo>
                  <a:cubicBezTo>
                    <a:pt x="88534" y="39907"/>
                    <a:pt x="88330" y="40520"/>
                    <a:pt x="88207" y="41133"/>
                  </a:cubicBezTo>
                  <a:lnTo>
                    <a:pt x="88616" y="41215"/>
                  </a:lnTo>
                  <a:cubicBezTo>
                    <a:pt x="88738" y="40929"/>
                    <a:pt x="88861" y="40684"/>
                    <a:pt x="88943" y="40397"/>
                  </a:cubicBezTo>
                  <a:lnTo>
                    <a:pt x="88943" y="40397"/>
                  </a:lnTo>
                  <a:cubicBezTo>
                    <a:pt x="88738" y="41297"/>
                    <a:pt x="88493" y="42196"/>
                    <a:pt x="88248" y="43136"/>
                  </a:cubicBezTo>
                  <a:cubicBezTo>
                    <a:pt x="89270" y="41992"/>
                    <a:pt x="89842" y="40479"/>
                    <a:pt x="89801" y="38967"/>
                  </a:cubicBezTo>
                  <a:cubicBezTo>
                    <a:pt x="89597" y="35288"/>
                    <a:pt x="89638" y="31610"/>
                    <a:pt x="89392" y="27972"/>
                  </a:cubicBezTo>
                  <a:cubicBezTo>
                    <a:pt x="89311" y="26623"/>
                    <a:pt x="89065" y="25315"/>
                    <a:pt x="88657" y="24007"/>
                  </a:cubicBezTo>
                  <a:cubicBezTo>
                    <a:pt x="88411" y="23271"/>
                    <a:pt x="88166" y="22576"/>
                    <a:pt x="87880" y="21882"/>
                  </a:cubicBezTo>
                  <a:cubicBezTo>
                    <a:pt x="86981" y="19756"/>
                    <a:pt x="85836" y="17753"/>
                    <a:pt x="84487" y="15873"/>
                  </a:cubicBezTo>
                  <a:cubicBezTo>
                    <a:pt x="80809" y="10559"/>
                    <a:pt x="75740" y="6390"/>
                    <a:pt x="69855" y="3856"/>
                  </a:cubicBezTo>
                  <a:cubicBezTo>
                    <a:pt x="63652" y="1128"/>
                    <a:pt x="57191" y="0"/>
                    <a:pt x="50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</a:t>
              </a:r>
              <a:endParaRPr/>
            </a:p>
          </p:txBody>
        </p:sp>
        <p:sp>
          <p:nvSpPr>
            <p:cNvPr id="1816" name="Google Shape;1816;p38"/>
            <p:cNvSpPr/>
            <p:nvPr/>
          </p:nvSpPr>
          <p:spPr>
            <a:xfrm>
              <a:off x="2798950" y="1395650"/>
              <a:ext cx="733500" cy="581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7" name="Google Shape;1817;p38"/>
          <p:cNvSpPr txBox="1"/>
          <p:nvPr/>
        </p:nvSpPr>
        <p:spPr>
          <a:xfrm>
            <a:off x="2168980" y="3580462"/>
            <a:ext cx="689400" cy="4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0A1533"/>
                </a:solidFill>
                <a:latin typeface="Neucha"/>
                <a:ea typeface="Neucha"/>
                <a:cs typeface="Neucha"/>
                <a:sym typeface="Neucha"/>
              </a:rPr>
              <a:t>03</a:t>
            </a:r>
            <a:endParaRPr sz="3000" b="1">
              <a:solidFill>
                <a:srgbClr val="0A1533"/>
              </a:solidFill>
              <a:latin typeface="Neucha"/>
              <a:ea typeface="Neucha"/>
              <a:cs typeface="Neucha"/>
              <a:sym typeface="Neucha"/>
            </a:endParaRPr>
          </a:p>
        </p:txBody>
      </p:sp>
      <p:sp>
        <p:nvSpPr>
          <p:cNvPr id="33" name="Google Shape;1787;p38">
            <a:extLst>
              <a:ext uri="{FF2B5EF4-FFF2-40B4-BE49-F238E27FC236}">
                <a16:creationId xmlns:a16="http://schemas.microsoft.com/office/drawing/2014/main" id="{752C8EBC-6ADC-432A-A5E8-FB8C2626098E}"/>
              </a:ext>
            </a:extLst>
          </p:cNvPr>
          <p:cNvSpPr txBox="1">
            <a:spLocks/>
          </p:cNvSpPr>
          <p:nvPr/>
        </p:nvSpPr>
        <p:spPr>
          <a:xfrm>
            <a:off x="2715556" y="1531941"/>
            <a:ext cx="5620723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Neucha"/>
              <a:buNone/>
              <a:defRPr sz="4000" b="1" i="0" u="none" strike="noStrike" cap="none">
                <a:solidFill>
                  <a:srgbClr val="FFFFFF"/>
                </a:solidFill>
                <a:latin typeface="Neucha"/>
                <a:ea typeface="Neucha"/>
                <a:cs typeface="Neucha"/>
                <a:sym typeface="Neuch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r>
              <a:rPr lang="en-GB" sz="2000" dirty="0"/>
              <a:t>What are the most features effects in heart diseases?</a:t>
            </a:r>
          </a:p>
        </p:txBody>
      </p:sp>
      <p:sp>
        <p:nvSpPr>
          <p:cNvPr id="36" name="Google Shape;1787;p38">
            <a:extLst>
              <a:ext uri="{FF2B5EF4-FFF2-40B4-BE49-F238E27FC236}">
                <a16:creationId xmlns:a16="http://schemas.microsoft.com/office/drawing/2014/main" id="{1311D578-5CB0-46F3-9442-9D684811D440}"/>
              </a:ext>
            </a:extLst>
          </p:cNvPr>
          <p:cNvSpPr txBox="1">
            <a:spLocks/>
          </p:cNvSpPr>
          <p:nvPr/>
        </p:nvSpPr>
        <p:spPr>
          <a:xfrm>
            <a:off x="2831930" y="2582489"/>
            <a:ext cx="6017312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Neucha"/>
              <a:buNone/>
              <a:defRPr sz="4000" b="1" i="0" u="none" strike="noStrike" cap="none">
                <a:solidFill>
                  <a:srgbClr val="FFFFFF"/>
                </a:solidFill>
                <a:latin typeface="Neucha"/>
                <a:ea typeface="Neucha"/>
                <a:cs typeface="Neucha"/>
                <a:sym typeface="Neuch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r>
              <a:rPr lang="en-GB" sz="2000" dirty="0"/>
              <a:t>Which gender is likely to have a high chance of heart disease?</a:t>
            </a:r>
          </a:p>
        </p:txBody>
      </p:sp>
      <p:sp>
        <p:nvSpPr>
          <p:cNvPr id="37" name="Google Shape;1787;p38">
            <a:extLst>
              <a:ext uri="{FF2B5EF4-FFF2-40B4-BE49-F238E27FC236}">
                <a16:creationId xmlns:a16="http://schemas.microsoft.com/office/drawing/2014/main" id="{CD309E14-E957-4DBB-A205-8D9FAF50F423}"/>
              </a:ext>
            </a:extLst>
          </p:cNvPr>
          <p:cNvSpPr txBox="1">
            <a:spLocks/>
          </p:cNvSpPr>
          <p:nvPr/>
        </p:nvSpPr>
        <p:spPr>
          <a:xfrm>
            <a:off x="2831931" y="3574169"/>
            <a:ext cx="5620723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Neucha"/>
              <a:buNone/>
              <a:defRPr sz="4000" b="1" i="0" u="none" strike="noStrike" cap="none">
                <a:solidFill>
                  <a:srgbClr val="FFFFFF"/>
                </a:solidFill>
                <a:latin typeface="Neucha"/>
                <a:ea typeface="Neucha"/>
                <a:cs typeface="Neucha"/>
                <a:sym typeface="Neuch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r>
              <a:rPr lang="en-GB" sz="2000" dirty="0"/>
              <a:t>Does diabetes have a relationship with heart diseases?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" name="Google Shape;1873;p42"/>
          <p:cNvSpPr txBox="1">
            <a:spLocks noGrp="1"/>
          </p:cNvSpPr>
          <p:nvPr>
            <p:ph type="ctrTitle"/>
          </p:nvPr>
        </p:nvSpPr>
        <p:spPr>
          <a:xfrm>
            <a:off x="209459" y="298470"/>
            <a:ext cx="8391584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3200" dirty="0"/>
              <a:t>What are the most features effects in heart diseases?</a:t>
            </a:r>
          </a:p>
        </p:txBody>
      </p:sp>
      <p:sp>
        <p:nvSpPr>
          <p:cNvPr id="1875" name="Google Shape;1875;p42"/>
          <p:cNvSpPr txBox="1"/>
          <p:nvPr/>
        </p:nvSpPr>
        <p:spPr>
          <a:xfrm>
            <a:off x="1007280" y="2330857"/>
            <a:ext cx="2008800" cy="6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0A153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1878" name="Google Shape;1878;p42"/>
          <p:cNvGrpSpPr/>
          <p:nvPr/>
        </p:nvGrpSpPr>
        <p:grpSpPr>
          <a:xfrm>
            <a:off x="7879080" y="3243523"/>
            <a:ext cx="1204849" cy="2258117"/>
            <a:chOff x="2158975" y="238125"/>
            <a:chExt cx="3282750" cy="5214975"/>
          </a:xfrm>
        </p:grpSpPr>
        <p:sp>
          <p:nvSpPr>
            <p:cNvPr id="1879" name="Google Shape;1879;p42"/>
            <p:cNvSpPr/>
            <p:nvPr/>
          </p:nvSpPr>
          <p:spPr>
            <a:xfrm>
              <a:off x="2158975" y="1797925"/>
              <a:ext cx="1196575" cy="3652450"/>
            </a:xfrm>
            <a:custGeom>
              <a:avLst/>
              <a:gdLst/>
              <a:ahLst/>
              <a:cxnLst/>
              <a:rect l="l" t="t" r="r" b="b"/>
              <a:pathLst>
                <a:path w="47863" h="146098" extrusionOk="0">
                  <a:moveTo>
                    <a:pt x="47863" y="0"/>
                  </a:moveTo>
                  <a:lnTo>
                    <a:pt x="47863" y="0"/>
                  </a:lnTo>
                  <a:cubicBezTo>
                    <a:pt x="45516" y="708"/>
                    <a:pt x="43202" y="1608"/>
                    <a:pt x="40984" y="2668"/>
                  </a:cubicBezTo>
                  <a:cubicBezTo>
                    <a:pt x="36259" y="5079"/>
                    <a:pt x="34362" y="6237"/>
                    <a:pt x="25458" y="8004"/>
                  </a:cubicBezTo>
                  <a:cubicBezTo>
                    <a:pt x="16554" y="9772"/>
                    <a:pt x="11058" y="23209"/>
                    <a:pt x="10929" y="37160"/>
                  </a:cubicBezTo>
                  <a:cubicBezTo>
                    <a:pt x="10800" y="51078"/>
                    <a:pt x="9868" y="54518"/>
                    <a:pt x="9547" y="62361"/>
                  </a:cubicBezTo>
                  <a:cubicBezTo>
                    <a:pt x="9386" y="67343"/>
                    <a:pt x="10286" y="72101"/>
                    <a:pt x="9547" y="77051"/>
                  </a:cubicBezTo>
                  <a:cubicBezTo>
                    <a:pt x="8743" y="82419"/>
                    <a:pt x="6911" y="87562"/>
                    <a:pt x="5625" y="92834"/>
                  </a:cubicBezTo>
                  <a:cubicBezTo>
                    <a:pt x="3214" y="102606"/>
                    <a:pt x="2539" y="112667"/>
                    <a:pt x="2347" y="122696"/>
                  </a:cubicBezTo>
                  <a:cubicBezTo>
                    <a:pt x="2314" y="124560"/>
                    <a:pt x="2186" y="146097"/>
                    <a:pt x="0" y="146097"/>
                  </a:cubicBezTo>
                  <a:lnTo>
                    <a:pt x="4790" y="146097"/>
                  </a:lnTo>
                  <a:cubicBezTo>
                    <a:pt x="5625" y="139636"/>
                    <a:pt x="5561" y="127389"/>
                    <a:pt x="5561" y="125975"/>
                  </a:cubicBezTo>
                  <a:cubicBezTo>
                    <a:pt x="5625" y="115656"/>
                    <a:pt x="6172" y="105306"/>
                    <a:pt x="8518" y="95212"/>
                  </a:cubicBezTo>
                  <a:cubicBezTo>
                    <a:pt x="9740" y="89812"/>
                    <a:pt x="11508" y="84476"/>
                    <a:pt x="12279" y="78947"/>
                  </a:cubicBezTo>
                  <a:cubicBezTo>
                    <a:pt x="12986" y="73804"/>
                    <a:pt x="11990" y="68950"/>
                    <a:pt x="12118" y="63807"/>
                  </a:cubicBezTo>
                  <a:cubicBezTo>
                    <a:pt x="12343" y="55739"/>
                    <a:pt x="13276" y="52203"/>
                    <a:pt x="13179" y="37867"/>
                  </a:cubicBezTo>
                  <a:cubicBezTo>
                    <a:pt x="13115" y="23530"/>
                    <a:pt x="18515" y="9612"/>
                    <a:pt x="27548" y="7715"/>
                  </a:cubicBezTo>
                  <a:cubicBezTo>
                    <a:pt x="36580" y="5786"/>
                    <a:pt x="38477" y="4533"/>
                    <a:pt x="43234" y="2026"/>
                  </a:cubicBezTo>
                  <a:cubicBezTo>
                    <a:pt x="44745" y="1254"/>
                    <a:pt x="46288" y="579"/>
                    <a:pt x="478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42"/>
            <p:cNvSpPr/>
            <p:nvPr/>
          </p:nvSpPr>
          <p:spPr>
            <a:xfrm>
              <a:off x="3053375" y="438200"/>
              <a:ext cx="537650" cy="1319575"/>
            </a:xfrm>
            <a:custGeom>
              <a:avLst/>
              <a:gdLst/>
              <a:ahLst/>
              <a:cxnLst/>
              <a:rect l="l" t="t" r="r" b="b"/>
              <a:pathLst>
                <a:path w="21506" h="52783" extrusionOk="0">
                  <a:moveTo>
                    <a:pt x="9290" y="1"/>
                  </a:moveTo>
                  <a:cubicBezTo>
                    <a:pt x="6462" y="3440"/>
                    <a:pt x="4340" y="7266"/>
                    <a:pt x="3762" y="9291"/>
                  </a:cubicBezTo>
                  <a:cubicBezTo>
                    <a:pt x="2508" y="13662"/>
                    <a:pt x="4983" y="14916"/>
                    <a:pt x="4919" y="19191"/>
                  </a:cubicBezTo>
                  <a:cubicBezTo>
                    <a:pt x="4887" y="23499"/>
                    <a:pt x="1" y="26392"/>
                    <a:pt x="258" y="27967"/>
                  </a:cubicBezTo>
                  <a:cubicBezTo>
                    <a:pt x="547" y="29252"/>
                    <a:pt x="3215" y="29381"/>
                    <a:pt x="4404" y="29381"/>
                  </a:cubicBezTo>
                  <a:lnTo>
                    <a:pt x="4983" y="29381"/>
                  </a:lnTo>
                  <a:cubicBezTo>
                    <a:pt x="5690" y="30924"/>
                    <a:pt x="4983" y="38285"/>
                    <a:pt x="4919" y="40824"/>
                  </a:cubicBezTo>
                  <a:cubicBezTo>
                    <a:pt x="4854" y="42882"/>
                    <a:pt x="7426" y="43300"/>
                    <a:pt x="10255" y="43300"/>
                  </a:cubicBezTo>
                  <a:cubicBezTo>
                    <a:pt x="10898" y="43300"/>
                    <a:pt x="11573" y="43300"/>
                    <a:pt x="12215" y="43267"/>
                  </a:cubicBezTo>
                  <a:lnTo>
                    <a:pt x="12762" y="43267"/>
                  </a:lnTo>
                  <a:cubicBezTo>
                    <a:pt x="15880" y="43267"/>
                    <a:pt x="17519" y="44682"/>
                    <a:pt x="18291" y="48089"/>
                  </a:cubicBezTo>
                  <a:cubicBezTo>
                    <a:pt x="18901" y="50629"/>
                    <a:pt x="17712" y="52139"/>
                    <a:pt x="16941" y="52782"/>
                  </a:cubicBezTo>
                  <a:cubicBezTo>
                    <a:pt x="18066" y="52461"/>
                    <a:pt x="18773" y="52268"/>
                    <a:pt x="18773" y="52268"/>
                  </a:cubicBezTo>
                  <a:cubicBezTo>
                    <a:pt x="18773" y="52268"/>
                    <a:pt x="21505" y="50693"/>
                    <a:pt x="20605" y="46996"/>
                  </a:cubicBezTo>
                  <a:cubicBezTo>
                    <a:pt x="19810" y="43531"/>
                    <a:pt x="18136" y="42110"/>
                    <a:pt x="15052" y="42110"/>
                  </a:cubicBezTo>
                  <a:cubicBezTo>
                    <a:pt x="15017" y="42110"/>
                    <a:pt x="14983" y="42110"/>
                    <a:pt x="14948" y="42110"/>
                  </a:cubicBezTo>
                  <a:lnTo>
                    <a:pt x="14401" y="42110"/>
                  </a:lnTo>
                  <a:cubicBezTo>
                    <a:pt x="14381" y="42111"/>
                    <a:pt x="14354" y="42112"/>
                    <a:pt x="14322" y="42112"/>
                  </a:cubicBezTo>
                  <a:cubicBezTo>
                    <a:pt x="13274" y="42112"/>
                    <a:pt x="6089" y="41559"/>
                    <a:pt x="6526" y="37256"/>
                  </a:cubicBezTo>
                  <a:cubicBezTo>
                    <a:pt x="8872" y="14305"/>
                    <a:pt x="6204" y="14048"/>
                    <a:pt x="6365" y="9355"/>
                  </a:cubicBezTo>
                  <a:cubicBezTo>
                    <a:pt x="6429" y="7233"/>
                    <a:pt x="7619" y="2862"/>
                    <a:pt x="92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42"/>
            <p:cNvSpPr/>
            <p:nvPr/>
          </p:nvSpPr>
          <p:spPr>
            <a:xfrm>
              <a:off x="2465950" y="2980700"/>
              <a:ext cx="577000" cy="2472400"/>
            </a:xfrm>
            <a:custGeom>
              <a:avLst/>
              <a:gdLst/>
              <a:ahLst/>
              <a:cxnLst/>
              <a:rect l="l" t="t" r="r" b="b"/>
              <a:pathLst>
                <a:path w="23080" h="98896" extrusionOk="0">
                  <a:moveTo>
                    <a:pt x="17100" y="1"/>
                  </a:moveTo>
                  <a:cubicBezTo>
                    <a:pt x="16786" y="1"/>
                    <a:pt x="16475" y="211"/>
                    <a:pt x="16458" y="617"/>
                  </a:cubicBezTo>
                  <a:lnTo>
                    <a:pt x="15783" y="13121"/>
                  </a:lnTo>
                  <a:cubicBezTo>
                    <a:pt x="15558" y="17300"/>
                    <a:pt x="15333" y="21479"/>
                    <a:pt x="14979" y="25658"/>
                  </a:cubicBezTo>
                  <a:cubicBezTo>
                    <a:pt x="14947" y="26172"/>
                    <a:pt x="14883" y="26686"/>
                    <a:pt x="14851" y="27168"/>
                  </a:cubicBezTo>
                  <a:cubicBezTo>
                    <a:pt x="14819" y="27329"/>
                    <a:pt x="14787" y="27393"/>
                    <a:pt x="14787" y="27522"/>
                  </a:cubicBezTo>
                  <a:cubicBezTo>
                    <a:pt x="14787" y="27618"/>
                    <a:pt x="14754" y="27747"/>
                    <a:pt x="14722" y="27875"/>
                  </a:cubicBezTo>
                  <a:cubicBezTo>
                    <a:pt x="14690" y="28004"/>
                    <a:pt x="14626" y="28165"/>
                    <a:pt x="14594" y="28293"/>
                  </a:cubicBezTo>
                  <a:lnTo>
                    <a:pt x="14529" y="28711"/>
                  </a:lnTo>
                  <a:cubicBezTo>
                    <a:pt x="14369" y="29772"/>
                    <a:pt x="14240" y="30801"/>
                    <a:pt x="14144" y="31861"/>
                  </a:cubicBezTo>
                  <a:cubicBezTo>
                    <a:pt x="13919" y="33951"/>
                    <a:pt x="13758" y="36040"/>
                    <a:pt x="13629" y="38130"/>
                  </a:cubicBezTo>
                  <a:cubicBezTo>
                    <a:pt x="13469" y="40219"/>
                    <a:pt x="13372" y="42308"/>
                    <a:pt x="13276" y="44398"/>
                  </a:cubicBezTo>
                  <a:cubicBezTo>
                    <a:pt x="13211" y="45426"/>
                    <a:pt x="13179" y="46487"/>
                    <a:pt x="13147" y="47548"/>
                  </a:cubicBezTo>
                  <a:cubicBezTo>
                    <a:pt x="13115" y="48609"/>
                    <a:pt x="13179" y="49669"/>
                    <a:pt x="13115" y="50666"/>
                  </a:cubicBezTo>
                  <a:cubicBezTo>
                    <a:pt x="12826" y="54780"/>
                    <a:pt x="12151" y="58959"/>
                    <a:pt x="11476" y="63074"/>
                  </a:cubicBezTo>
                  <a:cubicBezTo>
                    <a:pt x="11122" y="65099"/>
                    <a:pt x="10736" y="67156"/>
                    <a:pt x="10318" y="69213"/>
                  </a:cubicBezTo>
                  <a:cubicBezTo>
                    <a:pt x="9868" y="71238"/>
                    <a:pt x="9418" y="73296"/>
                    <a:pt x="8808" y="75256"/>
                  </a:cubicBezTo>
                  <a:cubicBezTo>
                    <a:pt x="8486" y="76253"/>
                    <a:pt x="8101" y="77217"/>
                    <a:pt x="7618" y="78149"/>
                  </a:cubicBezTo>
                  <a:cubicBezTo>
                    <a:pt x="7233" y="79114"/>
                    <a:pt x="6815" y="80078"/>
                    <a:pt x="6429" y="81042"/>
                  </a:cubicBezTo>
                  <a:cubicBezTo>
                    <a:pt x="5625" y="83003"/>
                    <a:pt x="4918" y="84964"/>
                    <a:pt x="4211" y="86925"/>
                  </a:cubicBezTo>
                  <a:cubicBezTo>
                    <a:pt x="2765" y="90847"/>
                    <a:pt x="1382" y="94832"/>
                    <a:pt x="32" y="98754"/>
                  </a:cubicBezTo>
                  <a:cubicBezTo>
                    <a:pt x="0" y="98818"/>
                    <a:pt x="32" y="98851"/>
                    <a:pt x="64" y="98883"/>
                  </a:cubicBezTo>
                  <a:cubicBezTo>
                    <a:pt x="83" y="98892"/>
                    <a:pt x="99" y="98896"/>
                    <a:pt x="113" y="98896"/>
                  </a:cubicBezTo>
                  <a:cubicBezTo>
                    <a:pt x="148" y="98896"/>
                    <a:pt x="170" y="98873"/>
                    <a:pt x="193" y="98851"/>
                  </a:cubicBezTo>
                  <a:cubicBezTo>
                    <a:pt x="1575" y="94865"/>
                    <a:pt x="3022" y="90943"/>
                    <a:pt x="4500" y="87021"/>
                  </a:cubicBezTo>
                  <a:cubicBezTo>
                    <a:pt x="5240" y="85061"/>
                    <a:pt x="5979" y="83132"/>
                    <a:pt x="6783" y="81203"/>
                  </a:cubicBezTo>
                  <a:cubicBezTo>
                    <a:pt x="7200" y="80239"/>
                    <a:pt x="7586" y="79275"/>
                    <a:pt x="8036" y="78342"/>
                  </a:cubicBezTo>
                  <a:cubicBezTo>
                    <a:pt x="8261" y="77860"/>
                    <a:pt x="8518" y="77410"/>
                    <a:pt x="8711" y="76896"/>
                  </a:cubicBezTo>
                  <a:lnTo>
                    <a:pt x="8872" y="76542"/>
                  </a:lnTo>
                  <a:lnTo>
                    <a:pt x="9033" y="76157"/>
                  </a:lnTo>
                  <a:lnTo>
                    <a:pt x="9290" y="75417"/>
                  </a:lnTo>
                  <a:cubicBezTo>
                    <a:pt x="9965" y="73392"/>
                    <a:pt x="10479" y="71367"/>
                    <a:pt x="10897" y="69310"/>
                  </a:cubicBezTo>
                  <a:cubicBezTo>
                    <a:pt x="11347" y="67285"/>
                    <a:pt x="11765" y="65227"/>
                    <a:pt x="12151" y="63170"/>
                  </a:cubicBezTo>
                  <a:cubicBezTo>
                    <a:pt x="12890" y="59023"/>
                    <a:pt x="13597" y="54909"/>
                    <a:pt x="13983" y="50698"/>
                  </a:cubicBezTo>
                  <a:cubicBezTo>
                    <a:pt x="14015" y="50441"/>
                    <a:pt x="14015" y="50184"/>
                    <a:pt x="14015" y="49894"/>
                  </a:cubicBezTo>
                  <a:lnTo>
                    <a:pt x="14015" y="49091"/>
                  </a:lnTo>
                  <a:cubicBezTo>
                    <a:pt x="13983" y="48577"/>
                    <a:pt x="14015" y="48062"/>
                    <a:pt x="14015" y="47548"/>
                  </a:cubicBezTo>
                  <a:cubicBezTo>
                    <a:pt x="14047" y="46519"/>
                    <a:pt x="14079" y="45459"/>
                    <a:pt x="14144" y="44430"/>
                  </a:cubicBezTo>
                  <a:cubicBezTo>
                    <a:pt x="14240" y="42340"/>
                    <a:pt x="14369" y="40251"/>
                    <a:pt x="14562" y="38162"/>
                  </a:cubicBezTo>
                  <a:cubicBezTo>
                    <a:pt x="14722" y="36104"/>
                    <a:pt x="14883" y="34015"/>
                    <a:pt x="15108" y="31926"/>
                  </a:cubicBezTo>
                  <a:cubicBezTo>
                    <a:pt x="15237" y="30897"/>
                    <a:pt x="15365" y="29868"/>
                    <a:pt x="15526" y="28872"/>
                  </a:cubicBezTo>
                  <a:lnTo>
                    <a:pt x="15590" y="28486"/>
                  </a:lnTo>
                  <a:lnTo>
                    <a:pt x="15687" y="28165"/>
                  </a:lnTo>
                  <a:cubicBezTo>
                    <a:pt x="15687" y="28100"/>
                    <a:pt x="15751" y="27940"/>
                    <a:pt x="15783" y="27779"/>
                  </a:cubicBezTo>
                  <a:cubicBezTo>
                    <a:pt x="15783" y="27618"/>
                    <a:pt x="15847" y="27458"/>
                    <a:pt x="15847" y="27329"/>
                  </a:cubicBezTo>
                  <a:cubicBezTo>
                    <a:pt x="15912" y="26783"/>
                    <a:pt x="15976" y="26268"/>
                    <a:pt x="16008" y="25754"/>
                  </a:cubicBezTo>
                  <a:cubicBezTo>
                    <a:pt x="16394" y="21543"/>
                    <a:pt x="16651" y="17396"/>
                    <a:pt x="16940" y="13218"/>
                  </a:cubicBezTo>
                  <a:lnTo>
                    <a:pt x="17429" y="5586"/>
                  </a:lnTo>
                  <a:lnTo>
                    <a:pt x="17429" y="5586"/>
                  </a:lnTo>
                  <a:cubicBezTo>
                    <a:pt x="18729" y="12076"/>
                    <a:pt x="19947" y="18557"/>
                    <a:pt x="20669" y="25079"/>
                  </a:cubicBezTo>
                  <a:cubicBezTo>
                    <a:pt x="21151" y="29161"/>
                    <a:pt x="21408" y="33244"/>
                    <a:pt x="21376" y="37326"/>
                  </a:cubicBezTo>
                  <a:cubicBezTo>
                    <a:pt x="21344" y="41408"/>
                    <a:pt x="21023" y="45523"/>
                    <a:pt x="20669" y="49605"/>
                  </a:cubicBezTo>
                  <a:cubicBezTo>
                    <a:pt x="20315" y="53688"/>
                    <a:pt x="19865" y="57834"/>
                    <a:pt x="19480" y="61916"/>
                  </a:cubicBezTo>
                  <a:cubicBezTo>
                    <a:pt x="19062" y="65999"/>
                    <a:pt x="18419" y="70049"/>
                    <a:pt x="17776" y="74131"/>
                  </a:cubicBezTo>
                  <a:cubicBezTo>
                    <a:pt x="17133" y="78214"/>
                    <a:pt x="16490" y="82296"/>
                    <a:pt x="16169" y="86443"/>
                  </a:cubicBezTo>
                  <a:cubicBezTo>
                    <a:pt x="15815" y="90557"/>
                    <a:pt x="15944" y="94704"/>
                    <a:pt x="16554" y="98818"/>
                  </a:cubicBezTo>
                  <a:cubicBezTo>
                    <a:pt x="16587" y="98851"/>
                    <a:pt x="16619" y="98883"/>
                    <a:pt x="16651" y="98883"/>
                  </a:cubicBezTo>
                  <a:cubicBezTo>
                    <a:pt x="16715" y="98883"/>
                    <a:pt x="16715" y="98851"/>
                    <a:pt x="16715" y="98786"/>
                  </a:cubicBezTo>
                  <a:cubicBezTo>
                    <a:pt x="16329" y="94704"/>
                    <a:pt x="16394" y="90557"/>
                    <a:pt x="16908" y="86507"/>
                  </a:cubicBezTo>
                  <a:cubicBezTo>
                    <a:pt x="17358" y="82425"/>
                    <a:pt x="18130" y="78374"/>
                    <a:pt x="18869" y="74324"/>
                  </a:cubicBezTo>
                  <a:cubicBezTo>
                    <a:pt x="19640" y="70274"/>
                    <a:pt x="20380" y="66160"/>
                    <a:pt x="20830" y="62045"/>
                  </a:cubicBezTo>
                  <a:cubicBezTo>
                    <a:pt x="21312" y="57963"/>
                    <a:pt x="21858" y="53880"/>
                    <a:pt x="22276" y="49766"/>
                  </a:cubicBezTo>
                  <a:cubicBezTo>
                    <a:pt x="22662" y="45651"/>
                    <a:pt x="22983" y="41505"/>
                    <a:pt x="23048" y="37358"/>
                  </a:cubicBezTo>
                  <a:cubicBezTo>
                    <a:pt x="23080" y="35269"/>
                    <a:pt x="22983" y="33179"/>
                    <a:pt x="22855" y="31122"/>
                  </a:cubicBezTo>
                  <a:cubicBezTo>
                    <a:pt x="22726" y="29033"/>
                    <a:pt x="22533" y="26975"/>
                    <a:pt x="22276" y="24918"/>
                  </a:cubicBezTo>
                  <a:cubicBezTo>
                    <a:pt x="21248" y="16657"/>
                    <a:pt x="19480" y="8589"/>
                    <a:pt x="17744" y="520"/>
                  </a:cubicBezTo>
                  <a:cubicBezTo>
                    <a:pt x="17668" y="170"/>
                    <a:pt x="17383" y="1"/>
                    <a:pt x="17100" y="1"/>
                  </a:cubicBezTo>
                  <a:close/>
                </a:path>
              </a:pathLst>
            </a:custGeom>
            <a:solidFill>
              <a:srgbClr val="0A153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42"/>
            <p:cNvSpPr/>
            <p:nvPr/>
          </p:nvSpPr>
          <p:spPr>
            <a:xfrm>
              <a:off x="4573000" y="2981075"/>
              <a:ext cx="560950" cy="2471700"/>
            </a:xfrm>
            <a:custGeom>
              <a:avLst/>
              <a:gdLst/>
              <a:ahLst/>
              <a:cxnLst/>
              <a:rect l="l" t="t" r="r" b="b"/>
              <a:pathLst>
                <a:path w="22438" h="98868" extrusionOk="0">
                  <a:moveTo>
                    <a:pt x="5280" y="1"/>
                  </a:moveTo>
                  <a:cubicBezTo>
                    <a:pt x="5007" y="1"/>
                    <a:pt x="4748" y="208"/>
                    <a:pt x="4694" y="505"/>
                  </a:cubicBezTo>
                  <a:cubicBezTo>
                    <a:pt x="3890" y="4556"/>
                    <a:pt x="3183" y="8638"/>
                    <a:pt x="2476" y="12688"/>
                  </a:cubicBezTo>
                  <a:cubicBezTo>
                    <a:pt x="1801" y="16771"/>
                    <a:pt x="1158" y="20853"/>
                    <a:pt x="676" y="24967"/>
                  </a:cubicBezTo>
                  <a:cubicBezTo>
                    <a:pt x="547" y="25996"/>
                    <a:pt x="451" y="27025"/>
                    <a:pt x="354" y="28053"/>
                  </a:cubicBezTo>
                  <a:cubicBezTo>
                    <a:pt x="226" y="29082"/>
                    <a:pt x="161" y="30111"/>
                    <a:pt x="97" y="31171"/>
                  </a:cubicBezTo>
                  <a:cubicBezTo>
                    <a:pt x="1" y="33261"/>
                    <a:pt x="33" y="35318"/>
                    <a:pt x="65" y="37375"/>
                  </a:cubicBezTo>
                  <a:cubicBezTo>
                    <a:pt x="129" y="41522"/>
                    <a:pt x="322" y="45636"/>
                    <a:pt x="611" y="49751"/>
                  </a:cubicBezTo>
                  <a:cubicBezTo>
                    <a:pt x="740" y="51808"/>
                    <a:pt x="868" y="53865"/>
                    <a:pt x="1093" y="55923"/>
                  </a:cubicBezTo>
                  <a:cubicBezTo>
                    <a:pt x="1286" y="58012"/>
                    <a:pt x="1576" y="60037"/>
                    <a:pt x="1897" y="62094"/>
                  </a:cubicBezTo>
                  <a:cubicBezTo>
                    <a:pt x="2476" y="66177"/>
                    <a:pt x="3151" y="70227"/>
                    <a:pt x="3440" y="74374"/>
                  </a:cubicBezTo>
                  <a:cubicBezTo>
                    <a:pt x="3601" y="75402"/>
                    <a:pt x="3858" y="76431"/>
                    <a:pt x="4115" y="77395"/>
                  </a:cubicBezTo>
                  <a:cubicBezTo>
                    <a:pt x="4372" y="78392"/>
                    <a:pt x="4661" y="79388"/>
                    <a:pt x="4886" y="80385"/>
                  </a:cubicBezTo>
                  <a:cubicBezTo>
                    <a:pt x="5369" y="82410"/>
                    <a:pt x="5722" y="84435"/>
                    <a:pt x="5947" y="86460"/>
                  </a:cubicBezTo>
                  <a:cubicBezTo>
                    <a:pt x="6076" y="87489"/>
                    <a:pt x="6204" y="88517"/>
                    <a:pt x="6204" y="89546"/>
                  </a:cubicBezTo>
                  <a:cubicBezTo>
                    <a:pt x="6204" y="90574"/>
                    <a:pt x="6237" y="91603"/>
                    <a:pt x="6204" y="92632"/>
                  </a:cubicBezTo>
                  <a:cubicBezTo>
                    <a:pt x="6172" y="94689"/>
                    <a:pt x="6012" y="96746"/>
                    <a:pt x="5722" y="98771"/>
                  </a:cubicBezTo>
                  <a:lnTo>
                    <a:pt x="5722" y="98803"/>
                  </a:lnTo>
                  <a:cubicBezTo>
                    <a:pt x="5722" y="98836"/>
                    <a:pt x="5754" y="98868"/>
                    <a:pt x="5787" y="98868"/>
                  </a:cubicBezTo>
                  <a:cubicBezTo>
                    <a:pt x="5819" y="98868"/>
                    <a:pt x="5883" y="98868"/>
                    <a:pt x="5883" y="98803"/>
                  </a:cubicBezTo>
                  <a:cubicBezTo>
                    <a:pt x="6172" y="96778"/>
                    <a:pt x="6365" y="94689"/>
                    <a:pt x="6429" y="92632"/>
                  </a:cubicBezTo>
                  <a:cubicBezTo>
                    <a:pt x="6494" y="91603"/>
                    <a:pt x="6494" y="90574"/>
                    <a:pt x="6429" y="89546"/>
                  </a:cubicBezTo>
                  <a:cubicBezTo>
                    <a:pt x="6397" y="88517"/>
                    <a:pt x="6333" y="87456"/>
                    <a:pt x="6237" y="86428"/>
                  </a:cubicBezTo>
                  <a:cubicBezTo>
                    <a:pt x="6012" y="84371"/>
                    <a:pt x="5690" y="82345"/>
                    <a:pt x="5208" y="80320"/>
                  </a:cubicBezTo>
                  <a:cubicBezTo>
                    <a:pt x="4790" y="78295"/>
                    <a:pt x="4179" y="76302"/>
                    <a:pt x="3890" y="74309"/>
                  </a:cubicBezTo>
                  <a:cubicBezTo>
                    <a:pt x="3826" y="73795"/>
                    <a:pt x="3794" y="73281"/>
                    <a:pt x="3761" y="72766"/>
                  </a:cubicBezTo>
                  <a:cubicBezTo>
                    <a:pt x="3729" y="72252"/>
                    <a:pt x="3697" y="71738"/>
                    <a:pt x="3633" y="71223"/>
                  </a:cubicBezTo>
                  <a:cubicBezTo>
                    <a:pt x="3536" y="70195"/>
                    <a:pt x="3408" y="69166"/>
                    <a:pt x="3279" y="68138"/>
                  </a:cubicBezTo>
                  <a:cubicBezTo>
                    <a:pt x="3054" y="66080"/>
                    <a:pt x="2765" y="64055"/>
                    <a:pt x="2476" y="61998"/>
                  </a:cubicBezTo>
                  <a:cubicBezTo>
                    <a:pt x="2218" y="59973"/>
                    <a:pt x="1929" y="57916"/>
                    <a:pt x="1768" y="55890"/>
                  </a:cubicBezTo>
                  <a:cubicBezTo>
                    <a:pt x="1640" y="53833"/>
                    <a:pt x="1511" y="51776"/>
                    <a:pt x="1383" y="49719"/>
                  </a:cubicBezTo>
                  <a:cubicBezTo>
                    <a:pt x="1158" y="45604"/>
                    <a:pt x="997" y="41490"/>
                    <a:pt x="965" y="37375"/>
                  </a:cubicBezTo>
                  <a:cubicBezTo>
                    <a:pt x="965" y="35318"/>
                    <a:pt x="933" y="33261"/>
                    <a:pt x="1061" y="31203"/>
                  </a:cubicBezTo>
                  <a:cubicBezTo>
                    <a:pt x="1222" y="29178"/>
                    <a:pt x="1447" y="27121"/>
                    <a:pt x="1704" y="25096"/>
                  </a:cubicBezTo>
                  <a:cubicBezTo>
                    <a:pt x="2218" y="21014"/>
                    <a:pt x="2894" y="16963"/>
                    <a:pt x="3633" y="12913"/>
                  </a:cubicBezTo>
                  <a:cubicBezTo>
                    <a:pt x="4053" y="10486"/>
                    <a:pt x="4497" y="8069"/>
                    <a:pt x="4963" y="5664"/>
                  </a:cubicBezTo>
                  <a:lnTo>
                    <a:pt x="4963" y="5664"/>
                  </a:lnTo>
                  <a:lnTo>
                    <a:pt x="5369" y="13203"/>
                  </a:lnTo>
                  <a:cubicBezTo>
                    <a:pt x="5594" y="17381"/>
                    <a:pt x="5819" y="21560"/>
                    <a:pt x="6172" y="25739"/>
                  </a:cubicBezTo>
                  <a:cubicBezTo>
                    <a:pt x="6204" y="26285"/>
                    <a:pt x="6237" y="26832"/>
                    <a:pt x="6301" y="27346"/>
                  </a:cubicBezTo>
                  <a:cubicBezTo>
                    <a:pt x="6333" y="27507"/>
                    <a:pt x="6365" y="27668"/>
                    <a:pt x="6397" y="27828"/>
                  </a:cubicBezTo>
                  <a:lnTo>
                    <a:pt x="6494" y="28278"/>
                  </a:lnTo>
                  <a:lnTo>
                    <a:pt x="6558" y="28568"/>
                  </a:lnTo>
                  <a:lnTo>
                    <a:pt x="6622" y="28921"/>
                  </a:lnTo>
                  <a:cubicBezTo>
                    <a:pt x="6783" y="29918"/>
                    <a:pt x="6879" y="30946"/>
                    <a:pt x="7008" y="31975"/>
                  </a:cubicBezTo>
                  <a:cubicBezTo>
                    <a:pt x="7201" y="34064"/>
                    <a:pt x="7362" y="36122"/>
                    <a:pt x="7522" y="38211"/>
                  </a:cubicBezTo>
                  <a:cubicBezTo>
                    <a:pt x="7683" y="40300"/>
                    <a:pt x="7812" y="42390"/>
                    <a:pt x="7908" y="44447"/>
                  </a:cubicBezTo>
                  <a:cubicBezTo>
                    <a:pt x="7972" y="45508"/>
                    <a:pt x="8037" y="46536"/>
                    <a:pt x="8069" y="47565"/>
                  </a:cubicBezTo>
                  <a:cubicBezTo>
                    <a:pt x="8069" y="48079"/>
                    <a:pt x="8069" y="48594"/>
                    <a:pt x="8069" y="49108"/>
                  </a:cubicBezTo>
                  <a:lnTo>
                    <a:pt x="8069" y="49494"/>
                  </a:lnTo>
                  <a:lnTo>
                    <a:pt x="8069" y="49879"/>
                  </a:lnTo>
                  <a:cubicBezTo>
                    <a:pt x="8069" y="50169"/>
                    <a:pt x="8069" y="50458"/>
                    <a:pt x="8101" y="50715"/>
                  </a:cubicBezTo>
                  <a:cubicBezTo>
                    <a:pt x="8262" y="52869"/>
                    <a:pt x="8583" y="54926"/>
                    <a:pt x="8905" y="57016"/>
                  </a:cubicBezTo>
                  <a:cubicBezTo>
                    <a:pt x="9226" y="59073"/>
                    <a:pt x="9547" y="61162"/>
                    <a:pt x="9965" y="63219"/>
                  </a:cubicBezTo>
                  <a:cubicBezTo>
                    <a:pt x="10351" y="65277"/>
                    <a:pt x="10737" y="67334"/>
                    <a:pt x="11219" y="69391"/>
                  </a:cubicBezTo>
                  <a:cubicBezTo>
                    <a:pt x="11669" y="71448"/>
                    <a:pt x="12215" y="73506"/>
                    <a:pt x="12858" y="75499"/>
                  </a:cubicBezTo>
                  <a:lnTo>
                    <a:pt x="13148" y="76270"/>
                  </a:lnTo>
                  <a:lnTo>
                    <a:pt x="13276" y="76656"/>
                  </a:lnTo>
                  <a:lnTo>
                    <a:pt x="13437" y="77042"/>
                  </a:lnTo>
                  <a:cubicBezTo>
                    <a:pt x="13565" y="77299"/>
                    <a:pt x="13662" y="77556"/>
                    <a:pt x="13790" y="77781"/>
                  </a:cubicBezTo>
                  <a:lnTo>
                    <a:pt x="14144" y="78456"/>
                  </a:lnTo>
                  <a:cubicBezTo>
                    <a:pt x="14594" y="79388"/>
                    <a:pt x="15012" y="80352"/>
                    <a:pt x="15430" y="81285"/>
                  </a:cubicBezTo>
                  <a:cubicBezTo>
                    <a:pt x="16233" y="83213"/>
                    <a:pt x="17005" y="85174"/>
                    <a:pt x="17776" y="87103"/>
                  </a:cubicBezTo>
                  <a:cubicBezTo>
                    <a:pt x="19319" y="90992"/>
                    <a:pt x="20798" y="94914"/>
                    <a:pt x="22277" y="98803"/>
                  </a:cubicBezTo>
                  <a:cubicBezTo>
                    <a:pt x="22309" y="98836"/>
                    <a:pt x="22341" y="98868"/>
                    <a:pt x="22373" y="98868"/>
                  </a:cubicBezTo>
                  <a:cubicBezTo>
                    <a:pt x="22437" y="98836"/>
                    <a:pt x="22437" y="98803"/>
                    <a:pt x="22437" y="98771"/>
                  </a:cubicBezTo>
                  <a:cubicBezTo>
                    <a:pt x="21184" y="94753"/>
                    <a:pt x="19834" y="90799"/>
                    <a:pt x="18451" y="86846"/>
                  </a:cubicBezTo>
                  <a:cubicBezTo>
                    <a:pt x="17776" y="84885"/>
                    <a:pt x="17037" y="82892"/>
                    <a:pt x="16298" y="80931"/>
                  </a:cubicBezTo>
                  <a:cubicBezTo>
                    <a:pt x="15912" y="79967"/>
                    <a:pt x="15526" y="79002"/>
                    <a:pt x="15076" y="78006"/>
                  </a:cubicBezTo>
                  <a:lnTo>
                    <a:pt x="14723" y="77299"/>
                  </a:lnTo>
                  <a:cubicBezTo>
                    <a:pt x="14626" y="77042"/>
                    <a:pt x="14530" y="76849"/>
                    <a:pt x="14433" y="76592"/>
                  </a:cubicBezTo>
                  <a:lnTo>
                    <a:pt x="14305" y="76270"/>
                  </a:lnTo>
                  <a:lnTo>
                    <a:pt x="14176" y="75916"/>
                  </a:lnTo>
                  <a:lnTo>
                    <a:pt x="13951" y="75177"/>
                  </a:lnTo>
                  <a:cubicBezTo>
                    <a:pt x="12826" y="71159"/>
                    <a:pt x="11926" y="67109"/>
                    <a:pt x="11251" y="62994"/>
                  </a:cubicBezTo>
                  <a:cubicBezTo>
                    <a:pt x="10897" y="60937"/>
                    <a:pt x="10576" y="58880"/>
                    <a:pt x="10287" y="56791"/>
                  </a:cubicBezTo>
                  <a:cubicBezTo>
                    <a:pt x="10030" y="54733"/>
                    <a:pt x="9772" y="52676"/>
                    <a:pt x="9644" y="50619"/>
                  </a:cubicBezTo>
                  <a:cubicBezTo>
                    <a:pt x="9612" y="50362"/>
                    <a:pt x="9612" y="50137"/>
                    <a:pt x="9612" y="49879"/>
                  </a:cubicBezTo>
                  <a:lnTo>
                    <a:pt x="9612" y="49108"/>
                  </a:lnTo>
                  <a:cubicBezTo>
                    <a:pt x="9644" y="48562"/>
                    <a:pt x="9612" y="48047"/>
                    <a:pt x="9612" y="47501"/>
                  </a:cubicBezTo>
                  <a:cubicBezTo>
                    <a:pt x="9580" y="46472"/>
                    <a:pt x="9547" y="45411"/>
                    <a:pt x="9483" y="44351"/>
                  </a:cubicBezTo>
                  <a:cubicBezTo>
                    <a:pt x="9387" y="42261"/>
                    <a:pt x="9290" y="40172"/>
                    <a:pt x="9097" y="38082"/>
                  </a:cubicBezTo>
                  <a:cubicBezTo>
                    <a:pt x="8937" y="35993"/>
                    <a:pt x="8776" y="33904"/>
                    <a:pt x="8551" y="31814"/>
                  </a:cubicBezTo>
                  <a:cubicBezTo>
                    <a:pt x="8454" y="30753"/>
                    <a:pt x="8326" y="29725"/>
                    <a:pt x="8133" y="28632"/>
                  </a:cubicBezTo>
                  <a:lnTo>
                    <a:pt x="8069" y="28246"/>
                  </a:lnTo>
                  <a:cubicBezTo>
                    <a:pt x="8037" y="28085"/>
                    <a:pt x="8004" y="27925"/>
                    <a:pt x="7940" y="27764"/>
                  </a:cubicBezTo>
                  <a:lnTo>
                    <a:pt x="7908" y="27635"/>
                  </a:lnTo>
                  <a:lnTo>
                    <a:pt x="7908" y="27571"/>
                  </a:lnTo>
                  <a:lnTo>
                    <a:pt x="7908" y="27539"/>
                  </a:lnTo>
                  <a:lnTo>
                    <a:pt x="7908" y="27443"/>
                  </a:lnTo>
                  <a:cubicBezTo>
                    <a:pt x="7908" y="27346"/>
                    <a:pt x="7876" y="27282"/>
                    <a:pt x="7876" y="27121"/>
                  </a:cubicBezTo>
                  <a:cubicBezTo>
                    <a:pt x="7812" y="26639"/>
                    <a:pt x="7747" y="26125"/>
                    <a:pt x="7715" y="25610"/>
                  </a:cubicBezTo>
                  <a:cubicBezTo>
                    <a:pt x="7329" y="21464"/>
                    <a:pt x="7040" y="17285"/>
                    <a:pt x="6751" y="13106"/>
                  </a:cubicBezTo>
                  <a:lnTo>
                    <a:pt x="5947" y="602"/>
                  </a:lnTo>
                  <a:cubicBezTo>
                    <a:pt x="5947" y="313"/>
                    <a:pt x="5722" y="55"/>
                    <a:pt x="5433" y="23"/>
                  </a:cubicBezTo>
                  <a:cubicBezTo>
                    <a:pt x="5382" y="8"/>
                    <a:pt x="5331" y="1"/>
                    <a:pt x="5280" y="1"/>
                  </a:cubicBezTo>
                  <a:close/>
                </a:path>
              </a:pathLst>
            </a:custGeom>
            <a:solidFill>
              <a:srgbClr val="0A153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42"/>
            <p:cNvSpPr/>
            <p:nvPr/>
          </p:nvSpPr>
          <p:spPr>
            <a:xfrm>
              <a:off x="3823225" y="2106500"/>
              <a:ext cx="725700" cy="1090550"/>
            </a:xfrm>
            <a:custGeom>
              <a:avLst/>
              <a:gdLst/>
              <a:ahLst/>
              <a:cxnLst/>
              <a:rect l="l" t="t" r="r" b="b"/>
              <a:pathLst>
                <a:path w="29028" h="43622" extrusionOk="0">
                  <a:moveTo>
                    <a:pt x="8905" y="1"/>
                  </a:moveTo>
                  <a:cubicBezTo>
                    <a:pt x="7587" y="1"/>
                    <a:pt x="5015" y="419"/>
                    <a:pt x="4180" y="3633"/>
                  </a:cubicBezTo>
                  <a:cubicBezTo>
                    <a:pt x="3055" y="7941"/>
                    <a:pt x="226" y="13309"/>
                    <a:pt x="1672" y="19513"/>
                  </a:cubicBezTo>
                  <a:cubicBezTo>
                    <a:pt x="3087" y="25684"/>
                    <a:pt x="1" y="31085"/>
                    <a:pt x="3183" y="34492"/>
                  </a:cubicBezTo>
                  <a:cubicBezTo>
                    <a:pt x="6269" y="37803"/>
                    <a:pt x="13630" y="43621"/>
                    <a:pt x="20830" y="43621"/>
                  </a:cubicBezTo>
                  <a:lnTo>
                    <a:pt x="22727" y="43428"/>
                  </a:lnTo>
                  <a:cubicBezTo>
                    <a:pt x="29027" y="42432"/>
                    <a:pt x="28802" y="36453"/>
                    <a:pt x="27613" y="34106"/>
                  </a:cubicBezTo>
                  <a:cubicBezTo>
                    <a:pt x="26391" y="31631"/>
                    <a:pt x="23595" y="26327"/>
                    <a:pt x="23338" y="23274"/>
                  </a:cubicBezTo>
                  <a:cubicBezTo>
                    <a:pt x="23081" y="20188"/>
                    <a:pt x="19480" y="3183"/>
                    <a:pt x="9676" y="65"/>
                  </a:cubicBezTo>
                  <a:cubicBezTo>
                    <a:pt x="9419" y="1"/>
                    <a:pt x="9162" y="1"/>
                    <a:pt x="89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42"/>
            <p:cNvSpPr/>
            <p:nvPr/>
          </p:nvSpPr>
          <p:spPr>
            <a:xfrm>
              <a:off x="2989100" y="2076775"/>
              <a:ext cx="726475" cy="1089725"/>
            </a:xfrm>
            <a:custGeom>
              <a:avLst/>
              <a:gdLst/>
              <a:ahLst/>
              <a:cxnLst/>
              <a:rect l="l" t="t" r="r" b="b"/>
              <a:pathLst>
                <a:path w="29059" h="43589" extrusionOk="0">
                  <a:moveTo>
                    <a:pt x="20187" y="1"/>
                  </a:moveTo>
                  <a:cubicBezTo>
                    <a:pt x="19897" y="1"/>
                    <a:pt x="19640" y="33"/>
                    <a:pt x="19383" y="65"/>
                  </a:cubicBezTo>
                  <a:cubicBezTo>
                    <a:pt x="9547" y="3215"/>
                    <a:pt x="5979" y="20187"/>
                    <a:pt x="5722" y="23305"/>
                  </a:cubicBezTo>
                  <a:cubicBezTo>
                    <a:pt x="5497" y="26391"/>
                    <a:pt x="2668" y="31695"/>
                    <a:pt x="1414" y="34138"/>
                  </a:cubicBezTo>
                  <a:cubicBezTo>
                    <a:pt x="161" y="36613"/>
                    <a:pt x="0" y="43139"/>
                    <a:pt x="7458" y="43589"/>
                  </a:cubicBezTo>
                  <a:lnTo>
                    <a:pt x="8229" y="43589"/>
                  </a:lnTo>
                  <a:lnTo>
                    <a:pt x="15076" y="42078"/>
                  </a:lnTo>
                  <a:cubicBezTo>
                    <a:pt x="19126" y="40278"/>
                    <a:pt x="22790" y="37706"/>
                    <a:pt x="25876" y="34492"/>
                  </a:cubicBezTo>
                  <a:cubicBezTo>
                    <a:pt x="29059" y="31052"/>
                    <a:pt x="25973" y="25652"/>
                    <a:pt x="27387" y="19512"/>
                  </a:cubicBezTo>
                  <a:cubicBezTo>
                    <a:pt x="28801" y="13341"/>
                    <a:pt x="26005" y="7940"/>
                    <a:pt x="24848" y="3601"/>
                  </a:cubicBezTo>
                  <a:cubicBezTo>
                    <a:pt x="24012" y="451"/>
                    <a:pt x="21505" y="1"/>
                    <a:pt x="201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42"/>
            <p:cNvSpPr/>
            <p:nvPr/>
          </p:nvSpPr>
          <p:spPr>
            <a:xfrm>
              <a:off x="3678575" y="1486925"/>
              <a:ext cx="210575" cy="946675"/>
            </a:xfrm>
            <a:custGeom>
              <a:avLst/>
              <a:gdLst/>
              <a:ahLst/>
              <a:cxnLst/>
              <a:rect l="l" t="t" r="r" b="b"/>
              <a:pathLst>
                <a:path w="8423" h="37867" extrusionOk="0">
                  <a:moveTo>
                    <a:pt x="5915" y="1"/>
                  </a:moveTo>
                  <a:cubicBezTo>
                    <a:pt x="4533" y="708"/>
                    <a:pt x="2990" y="1126"/>
                    <a:pt x="1447" y="1254"/>
                  </a:cubicBezTo>
                  <a:cubicBezTo>
                    <a:pt x="1447" y="1254"/>
                    <a:pt x="3055" y="17873"/>
                    <a:pt x="2283" y="24366"/>
                  </a:cubicBezTo>
                  <a:cubicBezTo>
                    <a:pt x="1512" y="30859"/>
                    <a:pt x="1" y="33238"/>
                    <a:pt x="1" y="33238"/>
                  </a:cubicBezTo>
                  <a:cubicBezTo>
                    <a:pt x="33" y="33849"/>
                    <a:pt x="258" y="34042"/>
                    <a:pt x="547" y="34042"/>
                  </a:cubicBezTo>
                  <a:cubicBezTo>
                    <a:pt x="869" y="33977"/>
                    <a:pt x="1190" y="33849"/>
                    <a:pt x="1447" y="33624"/>
                  </a:cubicBezTo>
                  <a:lnTo>
                    <a:pt x="2540" y="31566"/>
                  </a:lnTo>
                  <a:lnTo>
                    <a:pt x="2765" y="31566"/>
                  </a:lnTo>
                  <a:cubicBezTo>
                    <a:pt x="4340" y="31566"/>
                    <a:pt x="4373" y="32467"/>
                    <a:pt x="4373" y="32467"/>
                  </a:cubicBezTo>
                  <a:lnTo>
                    <a:pt x="4051" y="33334"/>
                  </a:lnTo>
                  <a:lnTo>
                    <a:pt x="7266" y="37867"/>
                  </a:lnTo>
                  <a:lnTo>
                    <a:pt x="8423" y="33270"/>
                  </a:lnTo>
                  <a:cubicBezTo>
                    <a:pt x="8423" y="33270"/>
                    <a:pt x="5465" y="30184"/>
                    <a:pt x="5980" y="21891"/>
                  </a:cubicBezTo>
                  <a:cubicBezTo>
                    <a:pt x="6494" y="13598"/>
                    <a:pt x="5915" y="1"/>
                    <a:pt x="59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42"/>
            <p:cNvSpPr/>
            <p:nvPr/>
          </p:nvSpPr>
          <p:spPr>
            <a:xfrm>
              <a:off x="3480108" y="2096840"/>
              <a:ext cx="645938" cy="992579"/>
            </a:xfrm>
            <a:custGeom>
              <a:avLst/>
              <a:gdLst/>
              <a:ahLst/>
              <a:cxnLst/>
              <a:rect l="l" t="t" r="r" b="b"/>
              <a:pathLst>
                <a:path w="20670" h="31760" extrusionOk="0">
                  <a:moveTo>
                    <a:pt x="11283" y="0"/>
                  </a:moveTo>
                  <a:cubicBezTo>
                    <a:pt x="10801" y="676"/>
                    <a:pt x="10415" y="1383"/>
                    <a:pt x="10158" y="2154"/>
                  </a:cubicBezTo>
                  <a:cubicBezTo>
                    <a:pt x="10094" y="2508"/>
                    <a:pt x="9740" y="2604"/>
                    <a:pt x="9451" y="2604"/>
                  </a:cubicBezTo>
                  <a:cubicBezTo>
                    <a:pt x="9258" y="2604"/>
                    <a:pt x="9065" y="2572"/>
                    <a:pt x="8872" y="2508"/>
                  </a:cubicBezTo>
                  <a:cubicBezTo>
                    <a:pt x="8647" y="2443"/>
                    <a:pt x="8647" y="193"/>
                    <a:pt x="8647" y="193"/>
                  </a:cubicBezTo>
                  <a:cubicBezTo>
                    <a:pt x="7586" y="193"/>
                    <a:pt x="6558" y="1029"/>
                    <a:pt x="6558" y="1029"/>
                  </a:cubicBezTo>
                  <a:lnTo>
                    <a:pt x="6911" y="2958"/>
                  </a:lnTo>
                  <a:cubicBezTo>
                    <a:pt x="5915" y="3794"/>
                    <a:pt x="6301" y="4597"/>
                    <a:pt x="6301" y="4597"/>
                  </a:cubicBezTo>
                  <a:cubicBezTo>
                    <a:pt x="4950" y="5594"/>
                    <a:pt x="5176" y="7779"/>
                    <a:pt x="4372" y="7779"/>
                  </a:cubicBezTo>
                  <a:cubicBezTo>
                    <a:pt x="3633" y="7747"/>
                    <a:pt x="3665" y="7426"/>
                    <a:pt x="3408" y="7426"/>
                  </a:cubicBezTo>
                  <a:lnTo>
                    <a:pt x="3311" y="7426"/>
                  </a:lnTo>
                  <a:cubicBezTo>
                    <a:pt x="2990" y="7554"/>
                    <a:pt x="2540" y="8004"/>
                    <a:pt x="2958" y="8294"/>
                  </a:cubicBezTo>
                  <a:cubicBezTo>
                    <a:pt x="3343" y="8551"/>
                    <a:pt x="2990" y="8583"/>
                    <a:pt x="2540" y="9130"/>
                  </a:cubicBezTo>
                  <a:cubicBezTo>
                    <a:pt x="2122" y="9644"/>
                    <a:pt x="3022" y="10672"/>
                    <a:pt x="3375" y="10833"/>
                  </a:cubicBezTo>
                  <a:lnTo>
                    <a:pt x="3440" y="10833"/>
                  </a:lnTo>
                  <a:cubicBezTo>
                    <a:pt x="3922" y="10833"/>
                    <a:pt x="5465" y="10030"/>
                    <a:pt x="5465" y="10030"/>
                  </a:cubicBezTo>
                  <a:lnTo>
                    <a:pt x="5465" y="10030"/>
                  </a:lnTo>
                  <a:cubicBezTo>
                    <a:pt x="5176" y="10705"/>
                    <a:pt x="5047" y="11444"/>
                    <a:pt x="5111" y="12183"/>
                  </a:cubicBezTo>
                  <a:cubicBezTo>
                    <a:pt x="5111" y="12183"/>
                    <a:pt x="4822" y="11412"/>
                    <a:pt x="4179" y="11412"/>
                  </a:cubicBezTo>
                  <a:cubicBezTo>
                    <a:pt x="4018" y="11412"/>
                    <a:pt x="3890" y="11444"/>
                    <a:pt x="3729" y="11508"/>
                  </a:cubicBezTo>
                  <a:cubicBezTo>
                    <a:pt x="2765" y="11894"/>
                    <a:pt x="2733" y="12633"/>
                    <a:pt x="2733" y="12633"/>
                  </a:cubicBezTo>
                  <a:cubicBezTo>
                    <a:pt x="3150" y="12665"/>
                    <a:pt x="3536" y="12955"/>
                    <a:pt x="3697" y="13340"/>
                  </a:cubicBezTo>
                  <a:cubicBezTo>
                    <a:pt x="0" y="19576"/>
                    <a:pt x="0" y="29252"/>
                    <a:pt x="1254" y="30634"/>
                  </a:cubicBezTo>
                  <a:cubicBezTo>
                    <a:pt x="1961" y="31374"/>
                    <a:pt x="2893" y="31759"/>
                    <a:pt x="4211" y="31759"/>
                  </a:cubicBezTo>
                  <a:cubicBezTo>
                    <a:pt x="5593" y="31695"/>
                    <a:pt x="6976" y="31438"/>
                    <a:pt x="8293" y="31052"/>
                  </a:cubicBezTo>
                  <a:cubicBezTo>
                    <a:pt x="12151" y="29927"/>
                    <a:pt x="18483" y="25459"/>
                    <a:pt x="19576" y="20830"/>
                  </a:cubicBezTo>
                  <a:cubicBezTo>
                    <a:pt x="20669" y="16201"/>
                    <a:pt x="16876" y="13565"/>
                    <a:pt x="16876" y="13565"/>
                  </a:cubicBezTo>
                  <a:cubicBezTo>
                    <a:pt x="16972" y="12215"/>
                    <a:pt x="16972" y="10833"/>
                    <a:pt x="16876" y="9483"/>
                  </a:cubicBezTo>
                  <a:cubicBezTo>
                    <a:pt x="16780" y="7072"/>
                    <a:pt x="15044" y="6912"/>
                    <a:pt x="14658" y="6912"/>
                  </a:cubicBezTo>
                  <a:lnTo>
                    <a:pt x="14562" y="6912"/>
                  </a:lnTo>
                  <a:cubicBezTo>
                    <a:pt x="14787" y="4276"/>
                    <a:pt x="12247" y="3504"/>
                    <a:pt x="12247" y="3151"/>
                  </a:cubicBezTo>
                  <a:cubicBezTo>
                    <a:pt x="12247" y="2797"/>
                    <a:pt x="13019" y="1479"/>
                    <a:pt x="13147" y="901"/>
                  </a:cubicBezTo>
                  <a:cubicBezTo>
                    <a:pt x="13276" y="322"/>
                    <a:pt x="11701" y="0"/>
                    <a:pt x="113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42"/>
            <p:cNvSpPr/>
            <p:nvPr/>
          </p:nvSpPr>
          <p:spPr>
            <a:xfrm>
              <a:off x="2158975" y="238125"/>
              <a:ext cx="3282750" cy="5212250"/>
            </a:xfrm>
            <a:custGeom>
              <a:avLst/>
              <a:gdLst/>
              <a:ahLst/>
              <a:cxnLst/>
              <a:rect l="l" t="t" r="r" b="b"/>
              <a:pathLst>
                <a:path w="131310" h="208490" extrusionOk="0">
                  <a:moveTo>
                    <a:pt x="482" y="208104"/>
                  </a:moveTo>
                  <a:cubicBezTo>
                    <a:pt x="386" y="208264"/>
                    <a:pt x="225" y="208489"/>
                    <a:pt x="0" y="208489"/>
                  </a:cubicBezTo>
                  <a:cubicBezTo>
                    <a:pt x="225" y="208489"/>
                    <a:pt x="386" y="208296"/>
                    <a:pt x="482" y="208104"/>
                  </a:cubicBezTo>
                  <a:close/>
                  <a:moveTo>
                    <a:pt x="61405" y="0"/>
                  </a:moveTo>
                  <a:cubicBezTo>
                    <a:pt x="60324" y="0"/>
                    <a:pt x="59253" y="43"/>
                    <a:pt x="58181" y="129"/>
                  </a:cubicBezTo>
                  <a:cubicBezTo>
                    <a:pt x="56542" y="289"/>
                    <a:pt x="54935" y="579"/>
                    <a:pt x="53360" y="1029"/>
                  </a:cubicBezTo>
                  <a:cubicBezTo>
                    <a:pt x="50177" y="1929"/>
                    <a:pt x="47284" y="3600"/>
                    <a:pt x="44906" y="5915"/>
                  </a:cubicBezTo>
                  <a:cubicBezTo>
                    <a:pt x="42591" y="8229"/>
                    <a:pt x="40823" y="11058"/>
                    <a:pt x="39730" y="14176"/>
                  </a:cubicBezTo>
                  <a:cubicBezTo>
                    <a:pt x="39441" y="14915"/>
                    <a:pt x="39216" y="15719"/>
                    <a:pt x="38991" y="16490"/>
                  </a:cubicBezTo>
                  <a:lnTo>
                    <a:pt x="38798" y="17069"/>
                  </a:lnTo>
                  <a:lnTo>
                    <a:pt x="38637" y="17679"/>
                  </a:lnTo>
                  <a:cubicBezTo>
                    <a:pt x="38605" y="17872"/>
                    <a:pt x="38541" y="18097"/>
                    <a:pt x="38541" y="18290"/>
                  </a:cubicBezTo>
                  <a:cubicBezTo>
                    <a:pt x="38477" y="18515"/>
                    <a:pt x="38477" y="18740"/>
                    <a:pt x="38445" y="18965"/>
                  </a:cubicBezTo>
                  <a:cubicBezTo>
                    <a:pt x="38380" y="19833"/>
                    <a:pt x="38445" y="20701"/>
                    <a:pt x="38670" y="21537"/>
                  </a:cubicBezTo>
                  <a:cubicBezTo>
                    <a:pt x="38862" y="22373"/>
                    <a:pt x="39184" y="23144"/>
                    <a:pt x="39409" y="23851"/>
                  </a:cubicBezTo>
                  <a:cubicBezTo>
                    <a:pt x="39634" y="24558"/>
                    <a:pt x="39795" y="25298"/>
                    <a:pt x="39891" y="26037"/>
                  </a:cubicBezTo>
                  <a:cubicBezTo>
                    <a:pt x="39923" y="26391"/>
                    <a:pt x="39923" y="26744"/>
                    <a:pt x="39923" y="27130"/>
                  </a:cubicBezTo>
                  <a:cubicBezTo>
                    <a:pt x="39923" y="27451"/>
                    <a:pt x="39891" y="27805"/>
                    <a:pt x="39827" y="28159"/>
                  </a:cubicBezTo>
                  <a:cubicBezTo>
                    <a:pt x="39538" y="29509"/>
                    <a:pt x="38734" y="30762"/>
                    <a:pt x="37770" y="31984"/>
                  </a:cubicBezTo>
                  <a:cubicBezTo>
                    <a:pt x="37287" y="32562"/>
                    <a:pt x="36773" y="33141"/>
                    <a:pt x="36259" y="33784"/>
                  </a:cubicBezTo>
                  <a:cubicBezTo>
                    <a:pt x="35969" y="34137"/>
                    <a:pt x="35712" y="34523"/>
                    <a:pt x="35519" y="34941"/>
                  </a:cubicBezTo>
                  <a:cubicBezTo>
                    <a:pt x="35359" y="35198"/>
                    <a:pt x="35294" y="35520"/>
                    <a:pt x="35294" y="35809"/>
                  </a:cubicBezTo>
                  <a:cubicBezTo>
                    <a:pt x="35294" y="35905"/>
                    <a:pt x="35294" y="36034"/>
                    <a:pt x="35294" y="36098"/>
                  </a:cubicBezTo>
                  <a:cubicBezTo>
                    <a:pt x="35327" y="36195"/>
                    <a:pt x="35359" y="36291"/>
                    <a:pt x="35391" y="36355"/>
                  </a:cubicBezTo>
                  <a:cubicBezTo>
                    <a:pt x="35455" y="36516"/>
                    <a:pt x="35519" y="36677"/>
                    <a:pt x="35616" y="36838"/>
                  </a:cubicBezTo>
                  <a:cubicBezTo>
                    <a:pt x="35969" y="37255"/>
                    <a:pt x="36452" y="37545"/>
                    <a:pt x="36966" y="37706"/>
                  </a:cubicBezTo>
                  <a:cubicBezTo>
                    <a:pt x="37384" y="37866"/>
                    <a:pt x="37802" y="37963"/>
                    <a:pt x="38252" y="38059"/>
                  </a:cubicBezTo>
                  <a:cubicBezTo>
                    <a:pt x="38879" y="38131"/>
                    <a:pt x="39505" y="38168"/>
                    <a:pt x="40132" y="38168"/>
                  </a:cubicBezTo>
                  <a:cubicBezTo>
                    <a:pt x="40140" y="38168"/>
                    <a:pt x="40147" y="38168"/>
                    <a:pt x="40154" y="38168"/>
                  </a:cubicBezTo>
                  <a:lnTo>
                    <a:pt x="40154" y="38168"/>
                  </a:lnTo>
                  <a:cubicBezTo>
                    <a:pt x="40178" y="38283"/>
                    <a:pt x="40198" y="38396"/>
                    <a:pt x="40213" y="38509"/>
                  </a:cubicBezTo>
                  <a:cubicBezTo>
                    <a:pt x="40245" y="38863"/>
                    <a:pt x="40277" y="39184"/>
                    <a:pt x="40277" y="39538"/>
                  </a:cubicBezTo>
                  <a:lnTo>
                    <a:pt x="40277" y="41659"/>
                  </a:lnTo>
                  <a:cubicBezTo>
                    <a:pt x="40245" y="43074"/>
                    <a:pt x="40148" y="44488"/>
                    <a:pt x="40084" y="45934"/>
                  </a:cubicBezTo>
                  <a:lnTo>
                    <a:pt x="39955" y="48088"/>
                  </a:lnTo>
                  <a:cubicBezTo>
                    <a:pt x="39923" y="48506"/>
                    <a:pt x="39923" y="48892"/>
                    <a:pt x="39955" y="49310"/>
                  </a:cubicBezTo>
                  <a:cubicBezTo>
                    <a:pt x="40020" y="49792"/>
                    <a:pt x="40245" y="50274"/>
                    <a:pt x="40598" y="50660"/>
                  </a:cubicBezTo>
                  <a:cubicBezTo>
                    <a:pt x="40920" y="50981"/>
                    <a:pt x="41305" y="51238"/>
                    <a:pt x="41723" y="51431"/>
                  </a:cubicBezTo>
                  <a:cubicBezTo>
                    <a:pt x="42109" y="51592"/>
                    <a:pt x="42495" y="51688"/>
                    <a:pt x="42913" y="51785"/>
                  </a:cubicBezTo>
                  <a:cubicBezTo>
                    <a:pt x="43652" y="51946"/>
                    <a:pt x="44423" y="52010"/>
                    <a:pt x="45163" y="52042"/>
                  </a:cubicBezTo>
                  <a:cubicBezTo>
                    <a:pt x="45317" y="52048"/>
                    <a:pt x="45469" y="52051"/>
                    <a:pt x="45619" y="52051"/>
                  </a:cubicBezTo>
                  <a:cubicBezTo>
                    <a:pt x="46218" y="52051"/>
                    <a:pt x="46789" y="52010"/>
                    <a:pt x="47381" y="52010"/>
                  </a:cubicBezTo>
                  <a:lnTo>
                    <a:pt x="48441" y="51978"/>
                  </a:lnTo>
                  <a:cubicBezTo>
                    <a:pt x="48763" y="51978"/>
                    <a:pt x="49084" y="52010"/>
                    <a:pt x="49438" y="52042"/>
                  </a:cubicBezTo>
                  <a:cubicBezTo>
                    <a:pt x="50049" y="52074"/>
                    <a:pt x="50659" y="52267"/>
                    <a:pt x="51206" y="52588"/>
                  </a:cubicBezTo>
                  <a:cubicBezTo>
                    <a:pt x="51720" y="52910"/>
                    <a:pt x="52138" y="53328"/>
                    <a:pt x="52460" y="53874"/>
                  </a:cubicBezTo>
                  <a:cubicBezTo>
                    <a:pt x="52781" y="54421"/>
                    <a:pt x="53038" y="55031"/>
                    <a:pt x="53199" y="55674"/>
                  </a:cubicBezTo>
                  <a:cubicBezTo>
                    <a:pt x="53392" y="56285"/>
                    <a:pt x="53488" y="56928"/>
                    <a:pt x="53488" y="57571"/>
                  </a:cubicBezTo>
                  <a:cubicBezTo>
                    <a:pt x="53488" y="58182"/>
                    <a:pt x="53327" y="58760"/>
                    <a:pt x="53038" y="59307"/>
                  </a:cubicBezTo>
                  <a:cubicBezTo>
                    <a:pt x="52877" y="59564"/>
                    <a:pt x="52717" y="59789"/>
                    <a:pt x="52492" y="60014"/>
                  </a:cubicBezTo>
                  <a:cubicBezTo>
                    <a:pt x="52395" y="60142"/>
                    <a:pt x="52299" y="60239"/>
                    <a:pt x="52170" y="60335"/>
                  </a:cubicBezTo>
                  <a:cubicBezTo>
                    <a:pt x="52087" y="60419"/>
                    <a:pt x="51979" y="60478"/>
                    <a:pt x="51889" y="60534"/>
                  </a:cubicBezTo>
                  <a:lnTo>
                    <a:pt x="51889" y="60534"/>
                  </a:lnTo>
                  <a:cubicBezTo>
                    <a:pt x="50144" y="60975"/>
                    <a:pt x="48457" y="61477"/>
                    <a:pt x="46770" y="62039"/>
                  </a:cubicBezTo>
                  <a:cubicBezTo>
                    <a:pt x="45034" y="62585"/>
                    <a:pt x="43298" y="63228"/>
                    <a:pt x="41627" y="64000"/>
                  </a:cubicBezTo>
                  <a:cubicBezTo>
                    <a:pt x="40791" y="64353"/>
                    <a:pt x="39988" y="64771"/>
                    <a:pt x="39184" y="65189"/>
                  </a:cubicBezTo>
                  <a:cubicBezTo>
                    <a:pt x="38380" y="65607"/>
                    <a:pt x="37577" y="65993"/>
                    <a:pt x="36773" y="66378"/>
                  </a:cubicBezTo>
                  <a:cubicBezTo>
                    <a:pt x="35166" y="67118"/>
                    <a:pt x="33494" y="67728"/>
                    <a:pt x="31791" y="68211"/>
                  </a:cubicBezTo>
                  <a:cubicBezTo>
                    <a:pt x="30087" y="68693"/>
                    <a:pt x="28319" y="69111"/>
                    <a:pt x="26583" y="69464"/>
                  </a:cubicBezTo>
                  <a:lnTo>
                    <a:pt x="25265" y="69754"/>
                  </a:lnTo>
                  <a:lnTo>
                    <a:pt x="24558" y="69914"/>
                  </a:lnTo>
                  <a:cubicBezTo>
                    <a:pt x="24333" y="69979"/>
                    <a:pt x="24108" y="70075"/>
                    <a:pt x="23851" y="70139"/>
                  </a:cubicBezTo>
                  <a:cubicBezTo>
                    <a:pt x="22951" y="70461"/>
                    <a:pt x="22083" y="70879"/>
                    <a:pt x="21312" y="71393"/>
                  </a:cubicBezTo>
                  <a:cubicBezTo>
                    <a:pt x="19737" y="72454"/>
                    <a:pt x="18354" y="73739"/>
                    <a:pt x="17229" y="75282"/>
                  </a:cubicBezTo>
                  <a:cubicBezTo>
                    <a:pt x="16104" y="76761"/>
                    <a:pt x="15140" y="78336"/>
                    <a:pt x="14369" y="80040"/>
                  </a:cubicBezTo>
                  <a:cubicBezTo>
                    <a:pt x="11283" y="86726"/>
                    <a:pt x="10254" y="94151"/>
                    <a:pt x="10350" y="101384"/>
                  </a:cubicBezTo>
                  <a:cubicBezTo>
                    <a:pt x="10286" y="104984"/>
                    <a:pt x="10190" y="108616"/>
                    <a:pt x="9965" y="112184"/>
                  </a:cubicBezTo>
                  <a:cubicBezTo>
                    <a:pt x="9740" y="115752"/>
                    <a:pt x="9322" y="119385"/>
                    <a:pt x="9161" y="122985"/>
                  </a:cubicBezTo>
                  <a:cubicBezTo>
                    <a:pt x="9097" y="123885"/>
                    <a:pt x="9065" y="124817"/>
                    <a:pt x="9065" y="125717"/>
                  </a:cubicBezTo>
                  <a:cubicBezTo>
                    <a:pt x="9033" y="126649"/>
                    <a:pt x="9065" y="127549"/>
                    <a:pt x="9097" y="128449"/>
                  </a:cubicBezTo>
                  <a:cubicBezTo>
                    <a:pt x="9193" y="130282"/>
                    <a:pt x="9322" y="132050"/>
                    <a:pt x="9354" y="133850"/>
                  </a:cubicBezTo>
                  <a:cubicBezTo>
                    <a:pt x="9418" y="135650"/>
                    <a:pt x="9354" y="137418"/>
                    <a:pt x="9129" y="139186"/>
                  </a:cubicBezTo>
                  <a:cubicBezTo>
                    <a:pt x="8904" y="140954"/>
                    <a:pt x="8486" y="142722"/>
                    <a:pt x="8100" y="144457"/>
                  </a:cubicBezTo>
                  <a:cubicBezTo>
                    <a:pt x="7265" y="147961"/>
                    <a:pt x="6172" y="151401"/>
                    <a:pt x="5336" y="154937"/>
                  </a:cubicBezTo>
                  <a:cubicBezTo>
                    <a:pt x="4468" y="158440"/>
                    <a:pt x="3825" y="162008"/>
                    <a:pt x="3375" y="165608"/>
                  </a:cubicBezTo>
                  <a:cubicBezTo>
                    <a:pt x="2443" y="172809"/>
                    <a:pt x="2186" y="180041"/>
                    <a:pt x="2154" y="187274"/>
                  </a:cubicBezTo>
                  <a:cubicBezTo>
                    <a:pt x="2122" y="190874"/>
                    <a:pt x="2025" y="194474"/>
                    <a:pt x="1832" y="198074"/>
                  </a:cubicBezTo>
                  <a:cubicBezTo>
                    <a:pt x="1768" y="199875"/>
                    <a:pt x="1639" y="201675"/>
                    <a:pt x="1446" y="203475"/>
                  </a:cubicBezTo>
                  <a:cubicBezTo>
                    <a:pt x="1350" y="204375"/>
                    <a:pt x="1221" y="205275"/>
                    <a:pt x="1061" y="206175"/>
                  </a:cubicBezTo>
                  <a:cubicBezTo>
                    <a:pt x="964" y="206593"/>
                    <a:pt x="868" y="207043"/>
                    <a:pt x="739" y="207461"/>
                  </a:cubicBezTo>
                  <a:cubicBezTo>
                    <a:pt x="675" y="207686"/>
                    <a:pt x="579" y="207911"/>
                    <a:pt x="482" y="208104"/>
                  </a:cubicBezTo>
                  <a:cubicBezTo>
                    <a:pt x="611" y="207911"/>
                    <a:pt x="675" y="207686"/>
                    <a:pt x="771" y="207493"/>
                  </a:cubicBezTo>
                  <a:cubicBezTo>
                    <a:pt x="900" y="207043"/>
                    <a:pt x="1029" y="206593"/>
                    <a:pt x="1093" y="206175"/>
                  </a:cubicBezTo>
                  <a:cubicBezTo>
                    <a:pt x="1286" y="205275"/>
                    <a:pt x="1414" y="204375"/>
                    <a:pt x="1511" y="203475"/>
                  </a:cubicBezTo>
                  <a:cubicBezTo>
                    <a:pt x="1736" y="201707"/>
                    <a:pt x="1897" y="199907"/>
                    <a:pt x="2025" y="198107"/>
                  </a:cubicBezTo>
                  <a:cubicBezTo>
                    <a:pt x="2250" y="194474"/>
                    <a:pt x="2379" y="190874"/>
                    <a:pt x="2475" y="187242"/>
                  </a:cubicBezTo>
                  <a:cubicBezTo>
                    <a:pt x="2604" y="180009"/>
                    <a:pt x="2925" y="172809"/>
                    <a:pt x="3922" y="165673"/>
                  </a:cubicBezTo>
                  <a:cubicBezTo>
                    <a:pt x="4436" y="162105"/>
                    <a:pt x="5111" y="158569"/>
                    <a:pt x="6011" y="155065"/>
                  </a:cubicBezTo>
                  <a:cubicBezTo>
                    <a:pt x="6879" y="151593"/>
                    <a:pt x="8004" y="148154"/>
                    <a:pt x="8904" y="144618"/>
                  </a:cubicBezTo>
                  <a:cubicBezTo>
                    <a:pt x="9322" y="142882"/>
                    <a:pt x="9708" y="141082"/>
                    <a:pt x="9997" y="139282"/>
                  </a:cubicBezTo>
                  <a:cubicBezTo>
                    <a:pt x="10222" y="137482"/>
                    <a:pt x="10318" y="135650"/>
                    <a:pt x="10254" y="133818"/>
                  </a:cubicBezTo>
                  <a:cubicBezTo>
                    <a:pt x="10222" y="132017"/>
                    <a:pt x="10125" y="130185"/>
                    <a:pt x="10061" y="128385"/>
                  </a:cubicBezTo>
                  <a:cubicBezTo>
                    <a:pt x="9997" y="127485"/>
                    <a:pt x="9997" y="126585"/>
                    <a:pt x="9997" y="125717"/>
                  </a:cubicBezTo>
                  <a:cubicBezTo>
                    <a:pt x="10029" y="124817"/>
                    <a:pt x="10061" y="123917"/>
                    <a:pt x="10125" y="123017"/>
                  </a:cubicBezTo>
                  <a:cubicBezTo>
                    <a:pt x="10318" y="119449"/>
                    <a:pt x="10736" y="115849"/>
                    <a:pt x="10993" y="112216"/>
                  </a:cubicBezTo>
                  <a:cubicBezTo>
                    <a:pt x="11251" y="108616"/>
                    <a:pt x="11411" y="104984"/>
                    <a:pt x="11476" y="101384"/>
                  </a:cubicBezTo>
                  <a:cubicBezTo>
                    <a:pt x="11476" y="99552"/>
                    <a:pt x="11508" y="97784"/>
                    <a:pt x="11668" y="96016"/>
                  </a:cubicBezTo>
                  <a:cubicBezTo>
                    <a:pt x="11797" y="94216"/>
                    <a:pt x="12022" y="92448"/>
                    <a:pt x="12311" y="90680"/>
                  </a:cubicBezTo>
                  <a:cubicBezTo>
                    <a:pt x="12954" y="87176"/>
                    <a:pt x="14015" y="83769"/>
                    <a:pt x="15494" y="80522"/>
                  </a:cubicBezTo>
                  <a:cubicBezTo>
                    <a:pt x="16265" y="78947"/>
                    <a:pt x="17165" y="77436"/>
                    <a:pt x="18258" y="76022"/>
                  </a:cubicBezTo>
                  <a:cubicBezTo>
                    <a:pt x="19287" y="74640"/>
                    <a:pt x="20572" y="73450"/>
                    <a:pt x="22019" y="72486"/>
                  </a:cubicBezTo>
                  <a:cubicBezTo>
                    <a:pt x="22726" y="72036"/>
                    <a:pt x="23497" y="71682"/>
                    <a:pt x="24301" y="71393"/>
                  </a:cubicBezTo>
                  <a:cubicBezTo>
                    <a:pt x="24494" y="71329"/>
                    <a:pt x="24719" y="71264"/>
                    <a:pt x="24912" y="71200"/>
                  </a:cubicBezTo>
                  <a:lnTo>
                    <a:pt x="25523" y="71071"/>
                  </a:lnTo>
                  <a:lnTo>
                    <a:pt x="26841" y="70782"/>
                  </a:lnTo>
                  <a:cubicBezTo>
                    <a:pt x="28641" y="70429"/>
                    <a:pt x="30409" y="70011"/>
                    <a:pt x="32176" y="69529"/>
                  </a:cubicBezTo>
                  <a:cubicBezTo>
                    <a:pt x="33944" y="69046"/>
                    <a:pt x="35680" y="68436"/>
                    <a:pt x="37352" y="67696"/>
                  </a:cubicBezTo>
                  <a:cubicBezTo>
                    <a:pt x="38220" y="67311"/>
                    <a:pt x="39023" y="66893"/>
                    <a:pt x="39827" y="66507"/>
                  </a:cubicBezTo>
                  <a:cubicBezTo>
                    <a:pt x="40630" y="66089"/>
                    <a:pt x="41434" y="65671"/>
                    <a:pt x="42238" y="65318"/>
                  </a:cubicBezTo>
                  <a:cubicBezTo>
                    <a:pt x="45484" y="63903"/>
                    <a:pt x="48892" y="62778"/>
                    <a:pt x="52363" y="61942"/>
                  </a:cubicBezTo>
                  <a:lnTo>
                    <a:pt x="52460" y="61910"/>
                  </a:lnTo>
                  <a:lnTo>
                    <a:pt x="52556" y="61878"/>
                  </a:lnTo>
                  <a:cubicBezTo>
                    <a:pt x="52749" y="61750"/>
                    <a:pt x="52910" y="61621"/>
                    <a:pt x="53102" y="61460"/>
                  </a:cubicBezTo>
                  <a:cubicBezTo>
                    <a:pt x="53231" y="61332"/>
                    <a:pt x="53392" y="61203"/>
                    <a:pt x="53552" y="61042"/>
                  </a:cubicBezTo>
                  <a:cubicBezTo>
                    <a:pt x="53842" y="60721"/>
                    <a:pt x="54067" y="60400"/>
                    <a:pt x="54292" y="60046"/>
                  </a:cubicBezTo>
                  <a:cubicBezTo>
                    <a:pt x="54710" y="59307"/>
                    <a:pt x="54903" y="58471"/>
                    <a:pt x="54935" y="57635"/>
                  </a:cubicBezTo>
                  <a:cubicBezTo>
                    <a:pt x="54935" y="56831"/>
                    <a:pt x="54838" y="56060"/>
                    <a:pt x="54581" y="55289"/>
                  </a:cubicBezTo>
                  <a:cubicBezTo>
                    <a:pt x="54388" y="54517"/>
                    <a:pt x="54099" y="53810"/>
                    <a:pt x="53681" y="53135"/>
                  </a:cubicBezTo>
                  <a:cubicBezTo>
                    <a:pt x="53263" y="52396"/>
                    <a:pt x="52652" y="51817"/>
                    <a:pt x="51945" y="51367"/>
                  </a:cubicBezTo>
                  <a:cubicBezTo>
                    <a:pt x="51238" y="50949"/>
                    <a:pt x="50434" y="50692"/>
                    <a:pt x="49631" y="50628"/>
                  </a:cubicBezTo>
                  <a:cubicBezTo>
                    <a:pt x="49213" y="50595"/>
                    <a:pt x="48827" y="50563"/>
                    <a:pt x="48441" y="50563"/>
                  </a:cubicBezTo>
                  <a:lnTo>
                    <a:pt x="47349" y="50595"/>
                  </a:lnTo>
                  <a:cubicBezTo>
                    <a:pt x="46877" y="50595"/>
                    <a:pt x="46406" y="50610"/>
                    <a:pt x="45944" y="50610"/>
                  </a:cubicBezTo>
                  <a:cubicBezTo>
                    <a:pt x="45713" y="50610"/>
                    <a:pt x="45484" y="50606"/>
                    <a:pt x="45259" y="50595"/>
                  </a:cubicBezTo>
                  <a:cubicBezTo>
                    <a:pt x="44584" y="50563"/>
                    <a:pt x="43909" y="50499"/>
                    <a:pt x="43234" y="50370"/>
                  </a:cubicBezTo>
                  <a:cubicBezTo>
                    <a:pt x="42656" y="50274"/>
                    <a:pt x="42141" y="50049"/>
                    <a:pt x="41723" y="49663"/>
                  </a:cubicBezTo>
                  <a:cubicBezTo>
                    <a:pt x="41563" y="49503"/>
                    <a:pt x="41466" y="49310"/>
                    <a:pt x="41434" y="49117"/>
                  </a:cubicBezTo>
                  <a:cubicBezTo>
                    <a:pt x="41434" y="48795"/>
                    <a:pt x="41434" y="48474"/>
                    <a:pt x="41434" y="48152"/>
                  </a:cubicBezTo>
                  <a:lnTo>
                    <a:pt x="41563" y="46031"/>
                  </a:lnTo>
                  <a:cubicBezTo>
                    <a:pt x="41659" y="44584"/>
                    <a:pt x="41755" y="43138"/>
                    <a:pt x="41788" y="41691"/>
                  </a:cubicBezTo>
                  <a:lnTo>
                    <a:pt x="41788" y="39506"/>
                  </a:lnTo>
                  <a:cubicBezTo>
                    <a:pt x="41755" y="39120"/>
                    <a:pt x="41755" y="38766"/>
                    <a:pt x="41691" y="38348"/>
                  </a:cubicBezTo>
                  <a:cubicBezTo>
                    <a:pt x="41659" y="37931"/>
                    <a:pt x="41563" y="37480"/>
                    <a:pt x="41402" y="37095"/>
                  </a:cubicBezTo>
                  <a:lnTo>
                    <a:pt x="41241" y="36613"/>
                  </a:lnTo>
                  <a:lnTo>
                    <a:pt x="40695" y="36613"/>
                  </a:lnTo>
                  <a:cubicBezTo>
                    <a:pt x="40510" y="36621"/>
                    <a:pt x="40325" y="36625"/>
                    <a:pt x="40140" y="36625"/>
                  </a:cubicBezTo>
                  <a:cubicBezTo>
                    <a:pt x="39586" y="36625"/>
                    <a:pt x="39031" y="36588"/>
                    <a:pt x="38477" y="36516"/>
                  </a:cubicBezTo>
                  <a:cubicBezTo>
                    <a:pt x="38123" y="36484"/>
                    <a:pt x="37770" y="36388"/>
                    <a:pt x="37448" y="36291"/>
                  </a:cubicBezTo>
                  <a:cubicBezTo>
                    <a:pt x="37223" y="36227"/>
                    <a:pt x="36998" y="36098"/>
                    <a:pt x="36837" y="35905"/>
                  </a:cubicBezTo>
                  <a:cubicBezTo>
                    <a:pt x="36837" y="35905"/>
                    <a:pt x="36805" y="35841"/>
                    <a:pt x="36805" y="35841"/>
                  </a:cubicBezTo>
                  <a:cubicBezTo>
                    <a:pt x="36805" y="35745"/>
                    <a:pt x="36837" y="35648"/>
                    <a:pt x="36870" y="35584"/>
                  </a:cubicBezTo>
                  <a:cubicBezTo>
                    <a:pt x="37030" y="35263"/>
                    <a:pt x="37223" y="35005"/>
                    <a:pt x="37448" y="34748"/>
                  </a:cubicBezTo>
                  <a:cubicBezTo>
                    <a:pt x="37930" y="34170"/>
                    <a:pt x="38445" y="33559"/>
                    <a:pt x="38959" y="32916"/>
                  </a:cubicBezTo>
                  <a:cubicBezTo>
                    <a:pt x="39988" y="31662"/>
                    <a:pt x="40984" y="30216"/>
                    <a:pt x="41338" y="28448"/>
                  </a:cubicBezTo>
                  <a:cubicBezTo>
                    <a:pt x="41434" y="28030"/>
                    <a:pt x="41466" y="27580"/>
                    <a:pt x="41498" y="27130"/>
                  </a:cubicBezTo>
                  <a:cubicBezTo>
                    <a:pt x="41498" y="25876"/>
                    <a:pt x="41273" y="24591"/>
                    <a:pt x="40888" y="23401"/>
                  </a:cubicBezTo>
                  <a:cubicBezTo>
                    <a:pt x="40630" y="22630"/>
                    <a:pt x="40341" y="21890"/>
                    <a:pt x="40180" y="21183"/>
                  </a:cubicBezTo>
                  <a:cubicBezTo>
                    <a:pt x="40020" y="20508"/>
                    <a:pt x="39955" y="19801"/>
                    <a:pt x="40020" y="19094"/>
                  </a:cubicBezTo>
                  <a:cubicBezTo>
                    <a:pt x="40020" y="18901"/>
                    <a:pt x="40052" y="18740"/>
                    <a:pt x="40084" y="18547"/>
                  </a:cubicBezTo>
                  <a:cubicBezTo>
                    <a:pt x="40116" y="18387"/>
                    <a:pt x="40148" y="18194"/>
                    <a:pt x="40180" y="18033"/>
                  </a:cubicBezTo>
                  <a:lnTo>
                    <a:pt x="40309" y="17487"/>
                  </a:lnTo>
                  <a:lnTo>
                    <a:pt x="40470" y="16908"/>
                  </a:lnTo>
                  <a:cubicBezTo>
                    <a:pt x="40695" y="16169"/>
                    <a:pt x="40920" y="15429"/>
                    <a:pt x="41177" y="14722"/>
                  </a:cubicBezTo>
                  <a:cubicBezTo>
                    <a:pt x="42205" y="11829"/>
                    <a:pt x="43845" y="9225"/>
                    <a:pt x="45999" y="7040"/>
                  </a:cubicBezTo>
                  <a:cubicBezTo>
                    <a:pt x="48184" y="4918"/>
                    <a:pt x="50884" y="3375"/>
                    <a:pt x="53810" y="2572"/>
                  </a:cubicBezTo>
                  <a:cubicBezTo>
                    <a:pt x="55288" y="2154"/>
                    <a:pt x="56799" y="1864"/>
                    <a:pt x="58342" y="1704"/>
                  </a:cubicBezTo>
                  <a:cubicBezTo>
                    <a:pt x="59257" y="1626"/>
                    <a:pt x="60183" y="1583"/>
                    <a:pt x="61115" y="1583"/>
                  </a:cubicBezTo>
                  <a:cubicBezTo>
                    <a:pt x="61721" y="1583"/>
                    <a:pt x="62330" y="1601"/>
                    <a:pt x="62939" y="1639"/>
                  </a:cubicBezTo>
                  <a:cubicBezTo>
                    <a:pt x="66057" y="1736"/>
                    <a:pt x="69110" y="2218"/>
                    <a:pt x="72100" y="3086"/>
                  </a:cubicBezTo>
                  <a:cubicBezTo>
                    <a:pt x="75057" y="3922"/>
                    <a:pt x="77821" y="5304"/>
                    <a:pt x="80264" y="7168"/>
                  </a:cubicBezTo>
                  <a:cubicBezTo>
                    <a:pt x="82675" y="9033"/>
                    <a:pt x="84572" y="11476"/>
                    <a:pt x="85825" y="14272"/>
                  </a:cubicBezTo>
                  <a:cubicBezTo>
                    <a:pt x="87015" y="17101"/>
                    <a:pt x="87593" y="20155"/>
                    <a:pt x="87465" y="23208"/>
                  </a:cubicBezTo>
                  <a:cubicBezTo>
                    <a:pt x="87433" y="26262"/>
                    <a:pt x="86340" y="29155"/>
                    <a:pt x="85022" y="31984"/>
                  </a:cubicBezTo>
                  <a:cubicBezTo>
                    <a:pt x="83704" y="34812"/>
                    <a:pt x="82129" y="37577"/>
                    <a:pt x="80875" y="40534"/>
                  </a:cubicBezTo>
                  <a:cubicBezTo>
                    <a:pt x="80200" y="42045"/>
                    <a:pt x="79686" y="43588"/>
                    <a:pt x="79332" y="45163"/>
                  </a:cubicBezTo>
                  <a:cubicBezTo>
                    <a:pt x="78979" y="46802"/>
                    <a:pt x="78914" y="48506"/>
                    <a:pt x="79171" y="50145"/>
                  </a:cubicBezTo>
                  <a:cubicBezTo>
                    <a:pt x="79429" y="51817"/>
                    <a:pt x="80072" y="53392"/>
                    <a:pt x="81036" y="54806"/>
                  </a:cubicBezTo>
                  <a:lnTo>
                    <a:pt x="81389" y="55321"/>
                  </a:lnTo>
                  <a:cubicBezTo>
                    <a:pt x="81486" y="55481"/>
                    <a:pt x="81614" y="55674"/>
                    <a:pt x="81775" y="55803"/>
                  </a:cubicBezTo>
                  <a:lnTo>
                    <a:pt x="82579" y="56767"/>
                  </a:lnTo>
                  <a:cubicBezTo>
                    <a:pt x="82836" y="57056"/>
                    <a:pt x="83157" y="57346"/>
                    <a:pt x="83447" y="57635"/>
                  </a:cubicBezTo>
                  <a:cubicBezTo>
                    <a:pt x="83575" y="57764"/>
                    <a:pt x="83736" y="57924"/>
                    <a:pt x="83897" y="58053"/>
                  </a:cubicBezTo>
                  <a:lnTo>
                    <a:pt x="84347" y="58471"/>
                  </a:lnTo>
                  <a:lnTo>
                    <a:pt x="85279" y="59242"/>
                  </a:lnTo>
                  <a:lnTo>
                    <a:pt x="86275" y="59949"/>
                  </a:lnTo>
                  <a:cubicBezTo>
                    <a:pt x="86918" y="60432"/>
                    <a:pt x="87593" y="60850"/>
                    <a:pt x="88300" y="61267"/>
                  </a:cubicBezTo>
                  <a:cubicBezTo>
                    <a:pt x="88622" y="61492"/>
                    <a:pt x="88975" y="61685"/>
                    <a:pt x="89329" y="61878"/>
                  </a:cubicBezTo>
                  <a:lnTo>
                    <a:pt x="90390" y="62425"/>
                  </a:lnTo>
                  <a:lnTo>
                    <a:pt x="91418" y="63003"/>
                  </a:lnTo>
                  <a:cubicBezTo>
                    <a:pt x="91772" y="63164"/>
                    <a:pt x="92093" y="63389"/>
                    <a:pt x="92415" y="63582"/>
                  </a:cubicBezTo>
                  <a:cubicBezTo>
                    <a:pt x="93765" y="64353"/>
                    <a:pt x="95083" y="65253"/>
                    <a:pt x="96497" y="66057"/>
                  </a:cubicBezTo>
                  <a:cubicBezTo>
                    <a:pt x="97944" y="66796"/>
                    <a:pt x="99455" y="67439"/>
                    <a:pt x="100997" y="67921"/>
                  </a:cubicBezTo>
                  <a:cubicBezTo>
                    <a:pt x="102540" y="68371"/>
                    <a:pt x="104083" y="68757"/>
                    <a:pt x="105691" y="69079"/>
                  </a:cubicBezTo>
                  <a:cubicBezTo>
                    <a:pt x="107137" y="69368"/>
                    <a:pt x="108551" y="69946"/>
                    <a:pt x="109773" y="70782"/>
                  </a:cubicBezTo>
                  <a:cubicBezTo>
                    <a:pt x="111059" y="71618"/>
                    <a:pt x="112184" y="72647"/>
                    <a:pt x="113148" y="73836"/>
                  </a:cubicBezTo>
                  <a:cubicBezTo>
                    <a:pt x="114112" y="75025"/>
                    <a:pt x="114980" y="76279"/>
                    <a:pt x="115720" y="77661"/>
                  </a:cubicBezTo>
                  <a:cubicBezTo>
                    <a:pt x="117166" y="80393"/>
                    <a:pt x="118259" y="83319"/>
                    <a:pt x="118966" y="86372"/>
                  </a:cubicBezTo>
                  <a:cubicBezTo>
                    <a:pt x="119673" y="89394"/>
                    <a:pt x="120091" y="92512"/>
                    <a:pt x="120188" y="95630"/>
                  </a:cubicBezTo>
                  <a:cubicBezTo>
                    <a:pt x="120316" y="101930"/>
                    <a:pt x="120027" y="108263"/>
                    <a:pt x="119930" y="114595"/>
                  </a:cubicBezTo>
                  <a:cubicBezTo>
                    <a:pt x="119866" y="120895"/>
                    <a:pt x="119963" y="127292"/>
                    <a:pt x="120959" y="133593"/>
                  </a:cubicBezTo>
                  <a:lnTo>
                    <a:pt x="121345" y="135939"/>
                  </a:lnTo>
                  <a:lnTo>
                    <a:pt x="121827" y="138254"/>
                  </a:lnTo>
                  <a:lnTo>
                    <a:pt x="122727" y="142914"/>
                  </a:lnTo>
                  <a:cubicBezTo>
                    <a:pt x="123370" y="146032"/>
                    <a:pt x="123981" y="149118"/>
                    <a:pt x="124527" y="152236"/>
                  </a:cubicBezTo>
                  <a:cubicBezTo>
                    <a:pt x="125684" y="158440"/>
                    <a:pt x="126745" y="164676"/>
                    <a:pt x="127484" y="170944"/>
                  </a:cubicBezTo>
                  <a:cubicBezTo>
                    <a:pt x="127838" y="174095"/>
                    <a:pt x="128192" y="177245"/>
                    <a:pt x="128288" y="180395"/>
                  </a:cubicBezTo>
                  <a:cubicBezTo>
                    <a:pt x="128384" y="183545"/>
                    <a:pt x="128320" y="186695"/>
                    <a:pt x="128352" y="189878"/>
                  </a:cubicBezTo>
                  <a:cubicBezTo>
                    <a:pt x="128352" y="193028"/>
                    <a:pt x="128513" y="196210"/>
                    <a:pt x="128899" y="199360"/>
                  </a:cubicBezTo>
                  <a:cubicBezTo>
                    <a:pt x="129284" y="202510"/>
                    <a:pt x="130088" y="205564"/>
                    <a:pt x="131310" y="208489"/>
                  </a:cubicBezTo>
                  <a:cubicBezTo>
                    <a:pt x="130120" y="205564"/>
                    <a:pt x="129349" y="202478"/>
                    <a:pt x="129027" y="199328"/>
                  </a:cubicBezTo>
                  <a:cubicBezTo>
                    <a:pt x="128706" y="196178"/>
                    <a:pt x="128577" y="193028"/>
                    <a:pt x="128609" y="189878"/>
                  </a:cubicBezTo>
                  <a:cubicBezTo>
                    <a:pt x="128642" y="186695"/>
                    <a:pt x="128706" y="183545"/>
                    <a:pt x="128642" y="180363"/>
                  </a:cubicBezTo>
                  <a:cubicBezTo>
                    <a:pt x="128609" y="177213"/>
                    <a:pt x="128288" y="174062"/>
                    <a:pt x="127967" y="170912"/>
                  </a:cubicBezTo>
                  <a:cubicBezTo>
                    <a:pt x="127292" y="164612"/>
                    <a:pt x="126327" y="158344"/>
                    <a:pt x="125234" y="152108"/>
                  </a:cubicBezTo>
                  <a:cubicBezTo>
                    <a:pt x="124688" y="148990"/>
                    <a:pt x="124109" y="145872"/>
                    <a:pt x="123531" y="142754"/>
                  </a:cubicBezTo>
                  <a:lnTo>
                    <a:pt x="122631" y="138093"/>
                  </a:lnTo>
                  <a:lnTo>
                    <a:pt x="122181" y="135778"/>
                  </a:lnTo>
                  <a:lnTo>
                    <a:pt x="121795" y="133464"/>
                  </a:lnTo>
                  <a:cubicBezTo>
                    <a:pt x="120863" y="127228"/>
                    <a:pt x="120798" y="120928"/>
                    <a:pt x="120927" y="114595"/>
                  </a:cubicBezTo>
                  <a:cubicBezTo>
                    <a:pt x="121056" y="108295"/>
                    <a:pt x="121409" y="101962"/>
                    <a:pt x="121313" y="95598"/>
                  </a:cubicBezTo>
                  <a:cubicBezTo>
                    <a:pt x="121248" y="92383"/>
                    <a:pt x="120830" y="89201"/>
                    <a:pt x="120123" y="86083"/>
                  </a:cubicBezTo>
                  <a:cubicBezTo>
                    <a:pt x="119416" y="82933"/>
                    <a:pt x="118323" y="79911"/>
                    <a:pt x="116812" y="77050"/>
                  </a:cubicBezTo>
                  <a:cubicBezTo>
                    <a:pt x="116073" y="75604"/>
                    <a:pt x="115173" y="74254"/>
                    <a:pt x="114112" y="73000"/>
                  </a:cubicBezTo>
                  <a:cubicBezTo>
                    <a:pt x="113084" y="71714"/>
                    <a:pt x="111862" y="70589"/>
                    <a:pt x="110512" y="69657"/>
                  </a:cubicBezTo>
                  <a:cubicBezTo>
                    <a:pt x="109130" y="68725"/>
                    <a:pt x="107587" y="68082"/>
                    <a:pt x="105948" y="67728"/>
                  </a:cubicBezTo>
                  <a:cubicBezTo>
                    <a:pt x="104405" y="67439"/>
                    <a:pt x="102894" y="67053"/>
                    <a:pt x="101415" y="66603"/>
                  </a:cubicBezTo>
                  <a:cubicBezTo>
                    <a:pt x="99937" y="66153"/>
                    <a:pt x="98522" y="65575"/>
                    <a:pt x="97140" y="64835"/>
                  </a:cubicBezTo>
                  <a:cubicBezTo>
                    <a:pt x="95822" y="64096"/>
                    <a:pt x="94504" y="63196"/>
                    <a:pt x="93122" y="62392"/>
                  </a:cubicBezTo>
                  <a:cubicBezTo>
                    <a:pt x="92801" y="62167"/>
                    <a:pt x="92447" y="61975"/>
                    <a:pt x="92093" y="61782"/>
                  </a:cubicBezTo>
                  <a:lnTo>
                    <a:pt x="91033" y="61203"/>
                  </a:lnTo>
                  <a:lnTo>
                    <a:pt x="90004" y="60657"/>
                  </a:lnTo>
                  <a:cubicBezTo>
                    <a:pt x="89683" y="60464"/>
                    <a:pt x="89329" y="60271"/>
                    <a:pt x="89008" y="60046"/>
                  </a:cubicBezTo>
                  <a:cubicBezTo>
                    <a:pt x="88365" y="59628"/>
                    <a:pt x="87690" y="59242"/>
                    <a:pt x="87079" y="58792"/>
                  </a:cubicBezTo>
                  <a:lnTo>
                    <a:pt x="86147" y="58117"/>
                  </a:lnTo>
                  <a:lnTo>
                    <a:pt x="85247" y="57378"/>
                  </a:lnTo>
                  <a:lnTo>
                    <a:pt x="84797" y="56992"/>
                  </a:lnTo>
                  <a:cubicBezTo>
                    <a:pt x="84668" y="56864"/>
                    <a:pt x="84540" y="56735"/>
                    <a:pt x="84411" y="56606"/>
                  </a:cubicBezTo>
                  <a:cubicBezTo>
                    <a:pt x="84154" y="56317"/>
                    <a:pt x="83865" y="56060"/>
                    <a:pt x="83607" y="55803"/>
                  </a:cubicBezTo>
                  <a:lnTo>
                    <a:pt x="82868" y="54935"/>
                  </a:lnTo>
                  <a:cubicBezTo>
                    <a:pt x="82739" y="54774"/>
                    <a:pt x="82643" y="54646"/>
                    <a:pt x="82547" y="54485"/>
                  </a:cubicBezTo>
                  <a:lnTo>
                    <a:pt x="82225" y="54003"/>
                  </a:lnTo>
                  <a:cubicBezTo>
                    <a:pt x="81389" y="52781"/>
                    <a:pt x="80843" y="51367"/>
                    <a:pt x="80586" y="49920"/>
                  </a:cubicBezTo>
                  <a:cubicBezTo>
                    <a:pt x="80361" y="48442"/>
                    <a:pt x="80425" y="46931"/>
                    <a:pt x="80779" y="45484"/>
                  </a:cubicBezTo>
                  <a:cubicBezTo>
                    <a:pt x="81100" y="43974"/>
                    <a:pt x="81582" y="42527"/>
                    <a:pt x="82193" y="41113"/>
                  </a:cubicBezTo>
                  <a:cubicBezTo>
                    <a:pt x="83447" y="38252"/>
                    <a:pt x="84990" y="35520"/>
                    <a:pt x="86372" y="32627"/>
                  </a:cubicBezTo>
                  <a:cubicBezTo>
                    <a:pt x="87079" y="31180"/>
                    <a:pt x="87658" y="29669"/>
                    <a:pt x="88172" y="28126"/>
                  </a:cubicBezTo>
                  <a:lnTo>
                    <a:pt x="88493" y="26937"/>
                  </a:lnTo>
                  <a:cubicBezTo>
                    <a:pt x="88590" y="26519"/>
                    <a:pt x="88686" y="26133"/>
                    <a:pt x="88750" y="25716"/>
                  </a:cubicBezTo>
                  <a:cubicBezTo>
                    <a:pt x="88815" y="25330"/>
                    <a:pt x="88847" y="24848"/>
                    <a:pt x="88879" y="24462"/>
                  </a:cubicBezTo>
                  <a:cubicBezTo>
                    <a:pt x="88943" y="24044"/>
                    <a:pt x="88943" y="23658"/>
                    <a:pt x="88975" y="23240"/>
                  </a:cubicBezTo>
                  <a:cubicBezTo>
                    <a:pt x="89104" y="19962"/>
                    <a:pt x="88493" y="16683"/>
                    <a:pt x="87208" y="13661"/>
                  </a:cubicBezTo>
                  <a:cubicBezTo>
                    <a:pt x="85890" y="10640"/>
                    <a:pt x="83832" y="8004"/>
                    <a:pt x="81229" y="5947"/>
                  </a:cubicBezTo>
                  <a:cubicBezTo>
                    <a:pt x="78657" y="3954"/>
                    <a:pt x="75700" y="2475"/>
                    <a:pt x="72550" y="1575"/>
                  </a:cubicBezTo>
                  <a:cubicBezTo>
                    <a:pt x="69464" y="675"/>
                    <a:pt x="66249" y="161"/>
                    <a:pt x="63035" y="32"/>
                  </a:cubicBezTo>
                  <a:cubicBezTo>
                    <a:pt x="62489" y="11"/>
                    <a:pt x="61946" y="0"/>
                    <a:pt x="61405" y="0"/>
                  </a:cubicBezTo>
                  <a:close/>
                </a:path>
              </a:pathLst>
            </a:custGeom>
            <a:solidFill>
              <a:srgbClr val="0A153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C61F38E-29DA-4017-AC15-895E4A5E14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261"/>
          <a:stretch/>
        </p:blipFill>
        <p:spPr>
          <a:xfrm>
            <a:off x="303930" y="1076347"/>
            <a:ext cx="3650850" cy="3840480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E95A8554-DBA8-4836-96E5-CBD5FF887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1627" y="2096095"/>
            <a:ext cx="2008800" cy="216715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317400" tIns="158700" rIns="31740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normalizeH="0" baseline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ourier New" panose="02070309020205020404" pitchFamily="49" charset="0"/>
              </a:rPr>
              <a:t>1:CholCheck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normalizeH="0" baseline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ourier New" panose="02070309020205020404" pitchFamily="49" charset="0"/>
              </a:rPr>
              <a:t>2:Age 3:DiffWalk 4:HighBP 5:Stroke 6:HighChol 7:Diabetes 8:PhysHlth 9:Smoker 10:sex</a:t>
            </a:r>
            <a:r>
              <a:rPr kumimoji="0" lang="en-US" altLang="en-US" sz="900" b="1" i="0" u="none" strike="noStrike" normalizeH="0" baseline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endParaRPr kumimoji="0" lang="en-US" altLang="en-US" sz="2800" b="1" i="0" u="none" strike="noStrike" normalizeH="0" baseline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02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" name="Google Shape;1873;p42"/>
          <p:cNvSpPr txBox="1">
            <a:spLocks noGrp="1"/>
          </p:cNvSpPr>
          <p:nvPr>
            <p:ph type="ctrTitle"/>
          </p:nvPr>
        </p:nvSpPr>
        <p:spPr>
          <a:xfrm>
            <a:off x="209459" y="298470"/>
            <a:ext cx="8391584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2800" dirty="0"/>
              <a:t>Which gender is likely to have a high chance of heart disease?</a:t>
            </a:r>
          </a:p>
        </p:txBody>
      </p:sp>
      <p:grpSp>
        <p:nvGrpSpPr>
          <p:cNvPr id="1878" name="Google Shape;1878;p42"/>
          <p:cNvGrpSpPr/>
          <p:nvPr/>
        </p:nvGrpSpPr>
        <p:grpSpPr>
          <a:xfrm>
            <a:off x="7879080" y="3243523"/>
            <a:ext cx="1204849" cy="2258117"/>
            <a:chOff x="2158975" y="238125"/>
            <a:chExt cx="3282750" cy="5214975"/>
          </a:xfrm>
        </p:grpSpPr>
        <p:sp>
          <p:nvSpPr>
            <p:cNvPr id="1879" name="Google Shape;1879;p42"/>
            <p:cNvSpPr/>
            <p:nvPr/>
          </p:nvSpPr>
          <p:spPr>
            <a:xfrm>
              <a:off x="2158975" y="1797925"/>
              <a:ext cx="1196575" cy="3652450"/>
            </a:xfrm>
            <a:custGeom>
              <a:avLst/>
              <a:gdLst/>
              <a:ahLst/>
              <a:cxnLst/>
              <a:rect l="l" t="t" r="r" b="b"/>
              <a:pathLst>
                <a:path w="47863" h="146098" extrusionOk="0">
                  <a:moveTo>
                    <a:pt x="47863" y="0"/>
                  </a:moveTo>
                  <a:lnTo>
                    <a:pt x="47863" y="0"/>
                  </a:lnTo>
                  <a:cubicBezTo>
                    <a:pt x="45516" y="708"/>
                    <a:pt x="43202" y="1608"/>
                    <a:pt x="40984" y="2668"/>
                  </a:cubicBezTo>
                  <a:cubicBezTo>
                    <a:pt x="36259" y="5079"/>
                    <a:pt x="34362" y="6237"/>
                    <a:pt x="25458" y="8004"/>
                  </a:cubicBezTo>
                  <a:cubicBezTo>
                    <a:pt x="16554" y="9772"/>
                    <a:pt x="11058" y="23209"/>
                    <a:pt x="10929" y="37160"/>
                  </a:cubicBezTo>
                  <a:cubicBezTo>
                    <a:pt x="10800" y="51078"/>
                    <a:pt x="9868" y="54518"/>
                    <a:pt x="9547" y="62361"/>
                  </a:cubicBezTo>
                  <a:cubicBezTo>
                    <a:pt x="9386" y="67343"/>
                    <a:pt x="10286" y="72101"/>
                    <a:pt x="9547" y="77051"/>
                  </a:cubicBezTo>
                  <a:cubicBezTo>
                    <a:pt x="8743" y="82419"/>
                    <a:pt x="6911" y="87562"/>
                    <a:pt x="5625" y="92834"/>
                  </a:cubicBezTo>
                  <a:cubicBezTo>
                    <a:pt x="3214" y="102606"/>
                    <a:pt x="2539" y="112667"/>
                    <a:pt x="2347" y="122696"/>
                  </a:cubicBezTo>
                  <a:cubicBezTo>
                    <a:pt x="2314" y="124560"/>
                    <a:pt x="2186" y="146097"/>
                    <a:pt x="0" y="146097"/>
                  </a:cubicBezTo>
                  <a:lnTo>
                    <a:pt x="4790" y="146097"/>
                  </a:lnTo>
                  <a:cubicBezTo>
                    <a:pt x="5625" y="139636"/>
                    <a:pt x="5561" y="127389"/>
                    <a:pt x="5561" y="125975"/>
                  </a:cubicBezTo>
                  <a:cubicBezTo>
                    <a:pt x="5625" y="115656"/>
                    <a:pt x="6172" y="105306"/>
                    <a:pt x="8518" y="95212"/>
                  </a:cubicBezTo>
                  <a:cubicBezTo>
                    <a:pt x="9740" y="89812"/>
                    <a:pt x="11508" y="84476"/>
                    <a:pt x="12279" y="78947"/>
                  </a:cubicBezTo>
                  <a:cubicBezTo>
                    <a:pt x="12986" y="73804"/>
                    <a:pt x="11990" y="68950"/>
                    <a:pt x="12118" y="63807"/>
                  </a:cubicBezTo>
                  <a:cubicBezTo>
                    <a:pt x="12343" y="55739"/>
                    <a:pt x="13276" y="52203"/>
                    <a:pt x="13179" y="37867"/>
                  </a:cubicBezTo>
                  <a:cubicBezTo>
                    <a:pt x="13115" y="23530"/>
                    <a:pt x="18515" y="9612"/>
                    <a:pt x="27548" y="7715"/>
                  </a:cubicBezTo>
                  <a:cubicBezTo>
                    <a:pt x="36580" y="5786"/>
                    <a:pt x="38477" y="4533"/>
                    <a:pt x="43234" y="2026"/>
                  </a:cubicBezTo>
                  <a:cubicBezTo>
                    <a:pt x="44745" y="1254"/>
                    <a:pt x="46288" y="579"/>
                    <a:pt x="478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42"/>
            <p:cNvSpPr/>
            <p:nvPr/>
          </p:nvSpPr>
          <p:spPr>
            <a:xfrm>
              <a:off x="3053375" y="438200"/>
              <a:ext cx="537650" cy="1319575"/>
            </a:xfrm>
            <a:custGeom>
              <a:avLst/>
              <a:gdLst/>
              <a:ahLst/>
              <a:cxnLst/>
              <a:rect l="l" t="t" r="r" b="b"/>
              <a:pathLst>
                <a:path w="21506" h="52783" extrusionOk="0">
                  <a:moveTo>
                    <a:pt x="9290" y="1"/>
                  </a:moveTo>
                  <a:cubicBezTo>
                    <a:pt x="6462" y="3440"/>
                    <a:pt x="4340" y="7266"/>
                    <a:pt x="3762" y="9291"/>
                  </a:cubicBezTo>
                  <a:cubicBezTo>
                    <a:pt x="2508" y="13662"/>
                    <a:pt x="4983" y="14916"/>
                    <a:pt x="4919" y="19191"/>
                  </a:cubicBezTo>
                  <a:cubicBezTo>
                    <a:pt x="4887" y="23499"/>
                    <a:pt x="1" y="26392"/>
                    <a:pt x="258" y="27967"/>
                  </a:cubicBezTo>
                  <a:cubicBezTo>
                    <a:pt x="547" y="29252"/>
                    <a:pt x="3215" y="29381"/>
                    <a:pt x="4404" y="29381"/>
                  </a:cubicBezTo>
                  <a:lnTo>
                    <a:pt x="4983" y="29381"/>
                  </a:lnTo>
                  <a:cubicBezTo>
                    <a:pt x="5690" y="30924"/>
                    <a:pt x="4983" y="38285"/>
                    <a:pt x="4919" y="40824"/>
                  </a:cubicBezTo>
                  <a:cubicBezTo>
                    <a:pt x="4854" y="42882"/>
                    <a:pt x="7426" y="43300"/>
                    <a:pt x="10255" y="43300"/>
                  </a:cubicBezTo>
                  <a:cubicBezTo>
                    <a:pt x="10898" y="43300"/>
                    <a:pt x="11573" y="43300"/>
                    <a:pt x="12215" y="43267"/>
                  </a:cubicBezTo>
                  <a:lnTo>
                    <a:pt x="12762" y="43267"/>
                  </a:lnTo>
                  <a:cubicBezTo>
                    <a:pt x="15880" y="43267"/>
                    <a:pt x="17519" y="44682"/>
                    <a:pt x="18291" y="48089"/>
                  </a:cubicBezTo>
                  <a:cubicBezTo>
                    <a:pt x="18901" y="50629"/>
                    <a:pt x="17712" y="52139"/>
                    <a:pt x="16941" y="52782"/>
                  </a:cubicBezTo>
                  <a:cubicBezTo>
                    <a:pt x="18066" y="52461"/>
                    <a:pt x="18773" y="52268"/>
                    <a:pt x="18773" y="52268"/>
                  </a:cubicBezTo>
                  <a:cubicBezTo>
                    <a:pt x="18773" y="52268"/>
                    <a:pt x="21505" y="50693"/>
                    <a:pt x="20605" y="46996"/>
                  </a:cubicBezTo>
                  <a:cubicBezTo>
                    <a:pt x="19810" y="43531"/>
                    <a:pt x="18136" y="42110"/>
                    <a:pt x="15052" y="42110"/>
                  </a:cubicBezTo>
                  <a:cubicBezTo>
                    <a:pt x="15017" y="42110"/>
                    <a:pt x="14983" y="42110"/>
                    <a:pt x="14948" y="42110"/>
                  </a:cubicBezTo>
                  <a:lnTo>
                    <a:pt x="14401" y="42110"/>
                  </a:lnTo>
                  <a:cubicBezTo>
                    <a:pt x="14381" y="42111"/>
                    <a:pt x="14354" y="42112"/>
                    <a:pt x="14322" y="42112"/>
                  </a:cubicBezTo>
                  <a:cubicBezTo>
                    <a:pt x="13274" y="42112"/>
                    <a:pt x="6089" y="41559"/>
                    <a:pt x="6526" y="37256"/>
                  </a:cubicBezTo>
                  <a:cubicBezTo>
                    <a:pt x="8872" y="14305"/>
                    <a:pt x="6204" y="14048"/>
                    <a:pt x="6365" y="9355"/>
                  </a:cubicBezTo>
                  <a:cubicBezTo>
                    <a:pt x="6429" y="7233"/>
                    <a:pt x="7619" y="2862"/>
                    <a:pt x="92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42"/>
            <p:cNvSpPr/>
            <p:nvPr/>
          </p:nvSpPr>
          <p:spPr>
            <a:xfrm>
              <a:off x="2465950" y="2980700"/>
              <a:ext cx="577000" cy="2472400"/>
            </a:xfrm>
            <a:custGeom>
              <a:avLst/>
              <a:gdLst/>
              <a:ahLst/>
              <a:cxnLst/>
              <a:rect l="l" t="t" r="r" b="b"/>
              <a:pathLst>
                <a:path w="23080" h="98896" extrusionOk="0">
                  <a:moveTo>
                    <a:pt x="17100" y="1"/>
                  </a:moveTo>
                  <a:cubicBezTo>
                    <a:pt x="16786" y="1"/>
                    <a:pt x="16475" y="211"/>
                    <a:pt x="16458" y="617"/>
                  </a:cubicBezTo>
                  <a:lnTo>
                    <a:pt x="15783" y="13121"/>
                  </a:lnTo>
                  <a:cubicBezTo>
                    <a:pt x="15558" y="17300"/>
                    <a:pt x="15333" y="21479"/>
                    <a:pt x="14979" y="25658"/>
                  </a:cubicBezTo>
                  <a:cubicBezTo>
                    <a:pt x="14947" y="26172"/>
                    <a:pt x="14883" y="26686"/>
                    <a:pt x="14851" y="27168"/>
                  </a:cubicBezTo>
                  <a:cubicBezTo>
                    <a:pt x="14819" y="27329"/>
                    <a:pt x="14787" y="27393"/>
                    <a:pt x="14787" y="27522"/>
                  </a:cubicBezTo>
                  <a:cubicBezTo>
                    <a:pt x="14787" y="27618"/>
                    <a:pt x="14754" y="27747"/>
                    <a:pt x="14722" y="27875"/>
                  </a:cubicBezTo>
                  <a:cubicBezTo>
                    <a:pt x="14690" y="28004"/>
                    <a:pt x="14626" y="28165"/>
                    <a:pt x="14594" y="28293"/>
                  </a:cubicBezTo>
                  <a:lnTo>
                    <a:pt x="14529" y="28711"/>
                  </a:lnTo>
                  <a:cubicBezTo>
                    <a:pt x="14369" y="29772"/>
                    <a:pt x="14240" y="30801"/>
                    <a:pt x="14144" y="31861"/>
                  </a:cubicBezTo>
                  <a:cubicBezTo>
                    <a:pt x="13919" y="33951"/>
                    <a:pt x="13758" y="36040"/>
                    <a:pt x="13629" y="38130"/>
                  </a:cubicBezTo>
                  <a:cubicBezTo>
                    <a:pt x="13469" y="40219"/>
                    <a:pt x="13372" y="42308"/>
                    <a:pt x="13276" y="44398"/>
                  </a:cubicBezTo>
                  <a:cubicBezTo>
                    <a:pt x="13211" y="45426"/>
                    <a:pt x="13179" y="46487"/>
                    <a:pt x="13147" y="47548"/>
                  </a:cubicBezTo>
                  <a:cubicBezTo>
                    <a:pt x="13115" y="48609"/>
                    <a:pt x="13179" y="49669"/>
                    <a:pt x="13115" y="50666"/>
                  </a:cubicBezTo>
                  <a:cubicBezTo>
                    <a:pt x="12826" y="54780"/>
                    <a:pt x="12151" y="58959"/>
                    <a:pt x="11476" y="63074"/>
                  </a:cubicBezTo>
                  <a:cubicBezTo>
                    <a:pt x="11122" y="65099"/>
                    <a:pt x="10736" y="67156"/>
                    <a:pt x="10318" y="69213"/>
                  </a:cubicBezTo>
                  <a:cubicBezTo>
                    <a:pt x="9868" y="71238"/>
                    <a:pt x="9418" y="73296"/>
                    <a:pt x="8808" y="75256"/>
                  </a:cubicBezTo>
                  <a:cubicBezTo>
                    <a:pt x="8486" y="76253"/>
                    <a:pt x="8101" y="77217"/>
                    <a:pt x="7618" y="78149"/>
                  </a:cubicBezTo>
                  <a:cubicBezTo>
                    <a:pt x="7233" y="79114"/>
                    <a:pt x="6815" y="80078"/>
                    <a:pt x="6429" y="81042"/>
                  </a:cubicBezTo>
                  <a:cubicBezTo>
                    <a:pt x="5625" y="83003"/>
                    <a:pt x="4918" y="84964"/>
                    <a:pt x="4211" y="86925"/>
                  </a:cubicBezTo>
                  <a:cubicBezTo>
                    <a:pt x="2765" y="90847"/>
                    <a:pt x="1382" y="94832"/>
                    <a:pt x="32" y="98754"/>
                  </a:cubicBezTo>
                  <a:cubicBezTo>
                    <a:pt x="0" y="98818"/>
                    <a:pt x="32" y="98851"/>
                    <a:pt x="64" y="98883"/>
                  </a:cubicBezTo>
                  <a:cubicBezTo>
                    <a:pt x="83" y="98892"/>
                    <a:pt x="99" y="98896"/>
                    <a:pt x="113" y="98896"/>
                  </a:cubicBezTo>
                  <a:cubicBezTo>
                    <a:pt x="148" y="98896"/>
                    <a:pt x="170" y="98873"/>
                    <a:pt x="193" y="98851"/>
                  </a:cubicBezTo>
                  <a:cubicBezTo>
                    <a:pt x="1575" y="94865"/>
                    <a:pt x="3022" y="90943"/>
                    <a:pt x="4500" y="87021"/>
                  </a:cubicBezTo>
                  <a:cubicBezTo>
                    <a:pt x="5240" y="85061"/>
                    <a:pt x="5979" y="83132"/>
                    <a:pt x="6783" y="81203"/>
                  </a:cubicBezTo>
                  <a:cubicBezTo>
                    <a:pt x="7200" y="80239"/>
                    <a:pt x="7586" y="79275"/>
                    <a:pt x="8036" y="78342"/>
                  </a:cubicBezTo>
                  <a:cubicBezTo>
                    <a:pt x="8261" y="77860"/>
                    <a:pt x="8518" y="77410"/>
                    <a:pt x="8711" y="76896"/>
                  </a:cubicBezTo>
                  <a:lnTo>
                    <a:pt x="8872" y="76542"/>
                  </a:lnTo>
                  <a:lnTo>
                    <a:pt x="9033" y="76157"/>
                  </a:lnTo>
                  <a:lnTo>
                    <a:pt x="9290" y="75417"/>
                  </a:lnTo>
                  <a:cubicBezTo>
                    <a:pt x="9965" y="73392"/>
                    <a:pt x="10479" y="71367"/>
                    <a:pt x="10897" y="69310"/>
                  </a:cubicBezTo>
                  <a:cubicBezTo>
                    <a:pt x="11347" y="67285"/>
                    <a:pt x="11765" y="65227"/>
                    <a:pt x="12151" y="63170"/>
                  </a:cubicBezTo>
                  <a:cubicBezTo>
                    <a:pt x="12890" y="59023"/>
                    <a:pt x="13597" y="54909"/>
                    <a:pt x="13983" y="50698"/>
                  </a:cubicBezTo>
                  <a:cubicBezTo>
                    <a:pt x="14015" y="50441"/>
                    <a:pt x="14015" y="50184"/>
                    <a:pt x="14015" y="49894"/>
                  </a:cubicBezTo>
                  <a:lnTo>
                    <a:pt x="14015" y="49091"/>
                  </a:lnTo>
                  <a:cubicBezTo>
                    <a:pt x="13983" y="48577"/>
                    <a:pt x="14015" y="48062"/>
                    <a:pt x="14015" y="47548"/>
                  </a:cubicBezTo>
                  <a:cubicBezTo>
                    <a:pt x="14047" y="46519"/>
                    <a:pt x="14079" y="45459"/>
                    <a:pt x="14144" y="44430"/>
                  </a:cubicBezTo>
                  <a:cubicBezTo>
                    <a:pt x="14240" y="42340"/>
                    <a:pt x="14369" y="40251"/>
                    <a:pt x="14562" y="38162"/>
                  </a:cubicBezTo>
                  <a:cubicBezTo>
                    <a:pt x="14722" y="36104"/>
                    <a:pt x="14883" y="34015"/>
                    <a:pt x="15108" y="31926"/>
                  </a:cubicBezTo>
                  <a:cubicBezTo>
                    <a:pt x="15237" y="30897"/>
                    <a:pt x="15365" y="29868"/>
                    <a:pt x="15526" y="28872"/>
                  </a:cubicBezTo>
                  <a:lnTo>
                    <a:pt x="15590" y="28486"/>
                  </a:lnTo>
                  <a:lnTo>
                    <a:pt x="15687" y="28165"/>
                  </a:lnTo>
                  <a:cubicBezTo>
                    <a:pt x="15687" y="28100"/>
                    <a:pt x="15751" y="27940"/>
                    <a:pt x="15783" y="27779"/>
                  </a:cubicBezTo>
                  <a:cubicBezTo>
                    <a:pt x="15783" y="27618"/>
                    <a:pt x="15847" y="27458"/>
                    <a:pt x="15847" y="27329"/>
                  </a:cubicBezTo>
                  <a:cubicBezTo>
                    <a:pt x="15912" y="26783"/>
                    <a:pt x="15976" y="26268"/>
                    <a:pt x="16008" y="25754"/>
                  </a:cubicBezTo>
                  <a:cubicBezTo>
                    <a:pt x="16394" y="21543"/>
                    <a:pt x="16651" y="17396"/>
                    <a:pt x="16940" y="13218"/>
                  </a:cubicBezTo>
                  <a:lnTo>
                    <a:pt x="17429" y="5586"/>
                  </a:lnTo>
                  <a:lnTo>
                    <a:pt x="17429" y="5586"/>
                  </a:lnTo>
                  <a:cubicBezTo>
                    <a:pt x="18729" y="12076"/>
                    <a:pt x="19947" y="18557"/>
                    <a:pt x="20669" y="25079"/>
                  </a:cubicBezTo>
                  <a:cubicBezTo>
                    <a:pt x="21151" y="29161"/>
                    <a:pt x="21408" y="33244"/>
                    <a:pt x="21376" y="37326"/>
                  </a:cubicBezTo>
                  <a:cubicBezTo>
                    <a:pt x="21344" y="41408"/>
                    <a:pt x="21023" y="45523"/>
                    <a:pt x="20669" y="49605"/>
                  </a:cubicBezTo>
                  <a:cubicBezTo>
                    <a:pt x="20315" y="53688"/>
                    <a:pt x="19865" y="57834"/>
                    <a:pt x="19480" y="61916"/>
                  </a:cubicBezTo>
                  <a:cubicBezTo>
                    <a:pt x="19062" y="65999"/>
                    <a:pt x="18419" y="70049"/>
                    <a:pt x="17776" y="74131"/>
                  </a:cubicBezTo>
                  <a:cubicBezTo>
                    <a:pt x="17133" y="78214"/>
                    <a:pt x="16490" y="82296"/>
                    <a:pt x="16169" y="86443"/>
                  </a:cubicBezTo>
                  <a:cubicBezTo>
                    <a:pt x="15815" y="90557"/>
                    <a:pt x="15944" y="94704"/>
                    <a:pt x="16554" y="98818"/>
                  </a:cubicBezTo>
                  <a:cubicBezTo>
                    <a:pt x="16587" y="98851"/>
                    <a:pt x="16619" y="98883"/>
                    <a:pt x="16651" y="98883"/>
                  </a:cubicBezTo>
                  <a:cubicBezTo>
                    <a:pt x="16715" y="98883"/>
                    <a:pt x="16715" y="98851"/>
                    <a:pt x="16715" y="98786"/>
                  </a:cubicBezTo>
                  <a:cubicBezTo>
                    <a:pt x="16329" y="94704"/>
                    <a:pt x="16394" y="90557"/>
                    <a:pt x="16908" y="86507"/>
                  </a:cubicBezTo>
                  <a:cubicBezTo>
                    <a:pt x="17358" y="82425"/>
                    <a:pt x="18130" y="78374"/>
                    <a:pt x="18869" y="74324"/>
                  </a:cubicBezTo>
                  <a:cubicBezTo>
                    <a:pt x="19640" y="70274"/>
                    <a:pt x="20380" y="66160"/>
                    <a:pt x="20830" y="62045"/>
                  </a:cubicBezTo>
                  <a:cubicBezTo>
                    <a:pt x="21312" y="57963"/>
                    <a:pt x="21858" y="53880"/>
                    <a:pt x="22276" y="49766"/>
                  </a:cubicBezTo>
                  <a:cubicBezTo>
                    <a:pt x="22662" y="45651"/>
                    <a:pt x="22983" y="41505"/>
                    <a:pt x="23048" y="37358"/>
                  </a:cubicBezTo>
                  <a:cubicBezTo>
                    <a:pt x="23080" y="35269"/>
                    <a:pt x="22983" y="33179"/>
                    <a:pt x="22855" y="31122"/>
                  </a:cubicBezTo>
                  <a:cubicBezTo>
                    <a:pt x="22726" y="29033"/>
                    <a:pt x="22533" y="26975"/>
                    <a:pt x="22276" y="24918"/>
                  </a:cubicBezTo>
                  <a:cubicBezTo>
                    <a:pt x="21248" y="16657"/>
                    <a:pt x="19480" y="8589"/>
                    <a:pt x="17744" y="520"/>
                  </a:cubicBezTo>
                  <a:cubicBezTo>
                    <a:pt x="17668" y="170"/>
                    <a:pt x="17383" y="1"/>
                    <a:pt x="17100" y="1"/>
                  </a:cubicBezTo>
                  <a:close/>
                </a:path>
              </a:pathLst>
            </a:custGeom>
            <a:solidFill>
              <a:srgbClr val="0A153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42"/>
            <p:cNvSpPr/>
            <p:nvPr/>
          </p:nvSpPr>
          <p:spPr>
            <a:xfrm>
              <a:off x="4573000" y="2981075"/>
              <a:ext cx="560950" cy="2471700"/>
            </a:xfrm>
            <a:custGeom>
              <a:avLst/>
              <a:gdLst/>
              <a:ahLst/>
              <a:cxnLst/>
              <a:rect l="l" t="t" r="r" b="b"/>
              <a:pathLst>
                <a:path w="22438" h="98868" extrusionOk="0">
                  <a:moveTo>
                    <a:pt x="5280" y="1"/>
                  </a:moveTo>
                  <a:cubicBezTo>
                    <a:pt x="5007" y="1"/>
                    <a:pt x="4748" y="208"/>
                    <a:pt x="4694" y="505"/>
                  </a:cubicBezTo>
                  <a:cubicBezTo>
                    <a:pt x="3890" y="4556"/>
                    <a:pt x="3183" y="8638"/>
                    <a:pt x="2476" y="12688"/>
                  </a:cubicBezTo>
                  <a:cubicBezTo>
                    <a:pt x="1801" y="16771"/>
                    <a:pt x="1158" y="20853"/>
                    <a:pt x="676" y="24967"/>
                  </a:cubicBezTo>
                  <a:cubicBezTo>
                    <a:pt x="547" y="25996"/>
                    <a:pt x="451" y="27025"/>
                    <a:pt x="354" y="28053"/>
                  </a:cubicBezTo>
                  <a:cubicBezTo>
                    <a:pt x="226" y="29082"/>
                    <a:pt x="161" y="30111"/>
                    <a:pt x="97" y="31171"/>
                  </a:cubicBezTo>
                  <a:cubicBezTo>
                    <a:pt x="1" y="33261"/>
                    <a:pt x="33" y="35318"/>
                    <a:pt x="65" y="37375"/>
                  </a:cubicBezTo>
                  <a:cubicBezTo>
                    <a:pt x="129" y="41522"/>
                    <a:pt x="322" y="45636"/>
                    <a:pt x="611" y="49751"/>
                  </a:cubicBezTo>
                  <a:cubicBezTo>
                    <a:pt x="740" y="51808"/>
                    <a:pt x="868" y="53865"/>
                    <a:pt x="1093" y="55923"/>
                  </a:cubicBezTo>
                  <a:cubicBezTo>
                    <a:pt x="1286" y="58012"/>
                    <a:pt x="1576" y="60037"/>
                    <a:pt x="1897" y="62094"/>
                  </a:cubicBezTo>
                  <a:cubicBezTo>
                    <a:pt x="2476" y="66177"/>
                    <a:pt x="3151" y="70227"/>
                    <a:pt x="3440" y="74374"/>
                  </a:cubicBezTo>
                  <a:cubicBezTo>
                    <a:pt x="3601" y="75402"/>
                    <a:pt x="3858" y="76431"/>
                    <a:pt x="4115" y="77395"/>
                  </a:cubicBezTo>
                  <a:cubicBezTo>
                    <a:pt x="4372" y="78392"/>
                    <a:pt x="4661" y="79388"/>
                    <a:pt x="4886" y="80385"/>
                  </a:cubicBezTo>
                  <a:cubicBezTo>
                    <a:pt x="5369" y="82410"/>
                    <a:pt x="5722" y="84435"/>
                    <a:pt x="5947" y="86460"/>
                  </a:cubicBezTo>
                  <a:cubicBezTo>
                    <a:pt x="6076" y="87489"/>
                    <a:pt x="6204" y="88517"/>
                    <a:pt x="6204" y="89546"/>
                  </a:cubicBezTo>
                  <a:cubicBezTo>
                    <a:pt x="6204" y="90574"/>
                    <a:pt x="6237" y="91603"/>
                    <a:pt x="6204" y="92632"/>
                  </a:cubicBezTo>
                  <a:cubicBezTo>
                    <a:pt x="6172" y="94689"/>
                    <a:pt x="6012" y="96746"/>
                    <a:pt x="5722" y="98771"/>
                  </a:cubicBezTo>
                  <a:lnTo>
                    <a:pt x="5722" y="98803"/>
                  </a:lnTo>
                  <a:cubicBezTo>
                    <a:pt x="5722" y="98836"/>
                    <a:pt x="5754" y="98868"/>
                    <a:pt x="5787" y="98868"/>
                  </a:cubicBezTo>
                  <a:cubicBezTo>
                    <a:pt x="5819" y="98868"/>
                    <a:pt x="5883" y="98868"/>
                    <a:pt x="5883" y="98803"/>
                  </a:cubicBezTo>
                  <a:cubicBezTo>
                    <a:pt x="6172" y="96778"/>
                    <a:pt x="6365" y="94689"/>
                    <a:pt x="6429" y="92632"/>
                  </a:cubicBezTo>
                  <a:cubicBezTo>
                    <a:pt x="6494" y="91603"/>
                    <a:pt x="6494" y="90574"/>
                    <a:pt x="6429" y="89546"/>
                  </a:cubicBezTo>
                  <a:cubicBezTo>
                    <a:pt x="6397" y="88517"/>
                    <a:pt x="6333" y="87456"/>
                    <a:pt x="6237" y="86428"/>
                  </a:cubicBezTo>
                  <a:cubicBezTo>
                    <a:pt x="6012" y="84371"/>
                    <a:pt x="5690" y="82345"/>
                    <a:pt x="5208" y="80320"/>
                  </a:cubicBezTo>
                  <a:cubicBezTo>
                    <a:pt x="4790" y="78295"/>
                    <a:pt x="4179" y="76302"/>
                    <a:pt x="3890" y="74309"/>
                  </a:cubicBezTo>
                  <a:cubicBezTo>
                    <a:pt x="3826" y="73795"/>
                    <a:pt x="3794" y="73281"/>
                    <a:pt x="3761" y="72766"/>
                  </a:cubicBezTo>
                  <a:cubicBezTo>
                    <a:pt x="3729" y="72252"/>
                    <a:pt x="3697" y="71738"/>
                    <a:pt x="3633" y="71223"/>
                  </a:cubicBezTo>
                  <a:cubicBezTo>
                    <a:pt x="3536" y="70195"/>
                    <a:pt x="3408" y="69166"/>
                    <a:pt x="3279" y="68138"/>
                  </a:cubicBezTo>
                  <a:cubicBezTo>
                    <a:pt x="3054" y="66080"/>
                    <a:pt x="2765" y="64055"/>
                    <a:pt x="2476" y="61998"/>
                  </a:cubicBezTo>
                  <a:cubicBezTo>
                    <a:pt x="2218" y="59973"/>
                    <a:pt x="1929" y="57916"/>
                    <a:pt x="1768" y="55890"/>
                  </a:cubicBezTo>
                  <a:cubicBezTo>
                    <a:pt x="1640" y="53833"/>
                    <a:pt x="1511" y="51776"/>
                    <a:pt x="1383" y="49719"/>
                  </a:cubicBezTo>
                  <a:cubicBezTo>
                    <a:pt x="1158" y="45604"/>
                    <a:pt x="997" y="41490"/>
                    <a:pt x="965" y="37375"/>
                  </a:cubicBezTo>
                  <a:cubicBezTo>
                    <a:pt x="965" y="35318"/>
                    <a:pt x="933" y="33261"/>
                    <a:pt x="1061" y="31203"/>
                  </a:cubicBezTo>
                  <a:cubicBezTo>
                    <a:pt x="1222" y="29178"/>
                    <a:pt x="1447" y="27121"/>
                    <a:pt x="1704" y="25096"/>
                  </a:cubicBezTo>
                  <a:cubicBezTo>
                    <a:pt x="2218" y="21014"/>
                    <a:pt x="2894" y="16963"/>
                    <a:pt x="3633" y="12913"/>
                  </a:cubicBezTo>
                  <a:cubicBezTo>
                    <a:pt x="4053" y="10486"/>
                    <a:pt x="4497" y="8069"/>
                    <a:pt x="4963" y="5664"/>
                  </a:cubicBezTo>
                  <a:lnTo>
                    <a:pt x="4963" y="5664"/>
                  </a:lnTo>
                  <a:lnTo>
                    <a:pt x="5369" y="13203"/>
                  </a:lnTo>
                  <a:cubicBezTo>
                    <a:pt x="5594" y="17381"/>
                    <a:pt x="5819" y="21560"/>
                    <a:pt x="6172" y="25739"/>
                  </a:cubicBezTo>
                  <a:cubicBezTo>
                    <a:pt x="6204" y="26285"/>
                    <a:pt x="6237" y="26832"/>
                    <a:pt x="6301" y="27346"/>
                  </a:cubicBezTo>
                  <a:cubicBezTo>
                    <a:pt x="6333" y="27507"/>
                    <a:pt x="6365" y="27668"/>
                    <a:pt x="6397" y="27828"/>
                  </a:cubicBezTo>
                  <a:lnTo>
                    <a:pt x="6494" y="28278"/>
                  </a:lnTo>
                  <a:lnTo>
                    <a:pt x="6558" y="28568"/>
                  </a:lnTo>
                  <a:lnTo>
                    <a:pt x="6622" y="28921"/>
                  </a:lnTo>
                  <a:cubicBezTo>
                    <a:pt x="6783" y="29918"/>
                    <a:pt x="6879" y="30946"/>
                    <a:pt x="7008" y="31975"/>
                  </a:cubicBezTo>
                  <a:cubicBezTo>
                    <a:pt x="7201" y="34064"/>
                    <a:pt x="7362" y="36122"/>
                    <a:pt x="7522" y="38211"/>
                  </a:cubicBezTo>
                  <a:cubicBezTo>
                    <a:pt x="7683" y="40300"/>
                    <a:pt x="7812" y="42390"/>
                    <a:pt x="7908" y="44447"/>
                  </a:cubicBezTo>
                  <a:cubicBezTo>
                    <a:pt x="7972" y="45508"/>
                    <a:pt x="8037" y="46536"/>
                    <a:pt x="8069" y="47565"/>
                  </a:cubicBezTo>
                  <a:cubicBezTo>
                    <a:pt x="8069" y="48079"/>
                    <a:pt x="8069" y="48594"/>
                    <a:pt x="8069" y="49108"/>
                  </a:cubicBezTo>
                  <a:lnTo>
                    <a:pt x="8069" y="49494"/>
                  </a:lnTo>
                  <a:lnTo>
                    <a:pt x="8069" y="49879"/>
                  </a:lnTo>
                  <a:cubicBezTo>
                    <a:pt x="8069" y="50169"/>
                    <a:pt x="8069" y="50458"/>
                    <a:pt x="8101" y="50715"/>
                  </a:cubicBezTo>
                  <a:cubicBezTo>
                    <a:pt x="8262" y="52869"/>
                    <a:pt x="8583" y="54926"/>
                    <a:pt x="8905" y="57016"/>
                  </a:cubicBezTo>
                  <a:cubicBezTo>
                    <a:pt x="9226" y="59073"/>
                    <a:pt x="9547" y="61162"/>
                    <a:pt x="9965" y="63219"/>
                  </a:cubicBezTo>
                  <a:cubicBezTo>
                    <a:pt x="10351" y="65277"/>
                    <a:pt x="10737" y="67334"/>
                    <a:pt x="11219" y="69391"/>
                  </a:cubicBezTo>
                  <a:cubicBezTo>
                    <a:pt x="11669" y="71448"/>
                    <a:pt x="12215" y="73506"/>
                    <a:pt x="12858" y="75499"/>
                  </a:cubicBezTo>
                  <a:lnTo>
                    <a:pt x="13148" y="76270"/>
                  </a:lnTo>
                  <a:lnTo>
                    <a:pt x="13276" y="76656"/>
                  </a:lnTo>
                  <a:lnTo>
                    <a:pt x="13437" y="77042"/>
                  </a:lnTo>
                  <a:cubicBezTo>
                    <a:pt x="13565" y="77299"/>
                    <a:pt x="13662" y="77556"/>
                    <a:pt x="13790" y="77781"/>
                  </a:cubicBezTo>
                  <a:lnTo>
                    <a:pt x="14144" y="78456"/>
                  </a:lnTo>
                  <a:cubicBezTo>
                    <a:pt x="14594" y="79388"/>
                    <a:pt x="15012" y="80352"/>
                    <a:pt x="15430" y="81285"/>
                  </a:cubicBezTo>
                  <a:cubicBezTo>
                    <a:pt x="16233" y="83213"/>
                    <a:pt x="17005" y="85174"/>
                    <a:pt x="17776" y="87103"/>
                  </a:cubicBezTo>
                  <a:cubicBezTo>
                    <a:pt x="19319" y="90992"/>
                    <a:pt x="20798" y="94914"/>
                    <a:pt x="22277" y="98803"/>
                  </a:cubicBezTo>
                  <a:cubicBezTo>
                    <a:pt x="22309" y="98836"/>
                    <a:pt x="22341" y="98868"/>
                    <a:pt x="22373" y="98868"/>
                  </a:cubicBezTo>
                  <a:cubicBezTo>
                    <a:pt x="22437" y="98836"/>
                    <a:pt x="22437" y="98803"/>
                    <a:pt x="22437" y="98771"/>
                  </a:cubicBezTo>
                  <a:cubicBezTo>
                    <a:pt x="21184" y="94753"/>
                    <a:pt x="19834" y="90799"/>
                    <a:pt x="18451" y="86846"/>
                  </a:cubicBezTo>
                  <a:cubicBezTo>
                    <a:pt x="17776" y="84885"/>
                    <a:pt x="17037" y="82892"/>
                    <a:pt x="16298" y="80931"/>
                  </a:cubicBezTo>
                  <a:cubicBezTo>
                    <a:pt x="15912" y="79967"/>
                    <a:pt x="15526" y="79002"/>
                    <a:pt x="15076" y="78006"/>
                  </a:cubicBezTo>
                  <a:lnTo>
                    <a:pt x="14723" y="77299"/>
                  </a:lnTo>
                  <a:cubicBezTo>
                    <a:pt x="14626" y="77042"/>
                    <a:pt x="14530" y="76849"/>
                    <a:pt x="14433" y="76592"/>
                  </a:cubicBezTo>
                  <a:lnTo>
                    <a:pt x="14305" y="76270"/>
                  </a:lnTo>
                  <a:lnTo>
                    <a:pt x="14176" y="75916"/>
                  </a:lnTo>
                  <a:lnTo>
                    <a:pt x="13951" y="75177"/>
                  </a:lnTo>
                  <a:cubicBezTo>
                    <a:pt x="12826" y="71159"/>
                    <a:pt x="11926" y="67109"/>
                    <a:pt x="11251" y="62994"/>
                  </a:cubicBezTo>
                  <a:cubicBezTo>
                    <a:pt x="10897" y="60937"/>
                    <a:pt x="10576" y="58880"/>
                    <a:pt x="10287" y="56791"/>
                  </a:cubicBezTo>
                  <a:cubicBezTo>
                    <a:pt x="10030" y="54733"/>
                    <a:pt x="9772" y="52676"/>
                    <a:pt x="9644" y="50619"/>
                  </a:cubicBezTo>
                  <a:cubicBezTo>
                    <a:pt x="9612" y="50362"/>
                    <a:pt x="9612" y="50137"/>
                    <a:pt x="9612" y="49879"/>
                  </a:cubicBezTo>
                  <a:lnTo>
                    <a:pt x="9612" y="49108"/>
                  </a:lnTo>
                  <a:cubicBezTo>
                    <a:pt x="9644" y="48562"/>
                    <a:pt x="9612" y="48047"/>
                    <a:pt x="9612" y="47501"/>
                  </a:cubicBezTo>
                  <a:cubicBezTo>
                    <a:pt x="9580" y="46472"/>
                    <a:pt x="9547" y="45411"/>
                    <a:pt x="9483" y="44351"/>
                  </a:cubicBezTo>
                  <a:cubicBezTo>
                    <a:pt x="9387" y="42261"/>
                    <a:pt x="9290" y="40172"/>
                    <a:pt x="9097" y="38082"/>
                  </a:cubicBezTo>
                  <a:cubicBezTo>
                    <a:pt x="8937" y="35993"/>
                    <a:pt x="8776" y="33904"/>
                    <a:pt x="8551" y="31814"/>
                  </a:cubicBezTo>
                  <a:cubicBezTo>
                    <a:pt x="8454" y="30753"/>
                    <a:pt x="8326" y="29725"/>
                    <a:pt x="8133" y="28632"/>
                  </a:cubicBezTo>
                  <a:lnTo>
                    <a:pt x="8069" y="28246"/>
                  </a:lnTo>
                  <a:cubicBezTo>
                    <a:pt x="8037" y="28085"/>
                    <a:pt x="8004" y="27925"/>
                    <a:pt x="7940" y="27764"/>
                  </a:cubicBezTo>
                  <a:lnTo>
                    <a:pt x="7908" y="27635"/>
                  </a:lnTo>
                  <a:lnTo>
                    <a:pt x="7908" y="27571"/>
                  </a:lnTo>
                  <a:lnTo>
                    <a:pt x="7908" y="27539"/>
                  </a:lnTo>
                  <a:lnTo>
                    <a:pt x="7908" y="27443"/>
                  </a:lnTo>
                  <a:cubicBezTo>
                    <a:pt x="7908" y="27346"/>
                    <a:pt x="7876" y="27282"/>
                    <a:pt x="7876" y="27121"/>
                  </a:cubicBezTo>
                  <a:cubicBezTo>
                    <a:pt x="7812" y="26639"/>
                    <a:pt x="7747" y="26125"/>
                    <a:pt x="7715" y="25610"/>
                  </a:cubicBezTo>
                  <a:cubicBezTo>
                    <a:pt x="7329" y="21464"/>
                    <a:pt x="7040" y="17285"/>
                    <a:pt x="6751" y="13106"/>
                  </a:cubicBezTo>
                  <a:lnTo>
                    <a:pt x="5947" y="602"/>
                  </a:lnTo>
                  <a:cubicBezTo>
                    <a:pt x="5947" y="313"/>
                    <a:pt x="5722" y="55"/>
                    <a:pt x="5433" y="23"/>
                  </a:cubicBezTo>
                  <a:cubicBezTo>
                    <a:pt x="5382" y="8"/>
                    <a:pt x="5331" y="1"/>
                    <a:pt x="5280" y="1"/>
                  </a:cubicBezTo>
                  <a:close/>
                </a:path>
              </a:pathLst>
            </a:custGeom>
            <a:solidFill>
              <a:srgbClr val="0A153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42"/>
            <p:cNvSpPr/>
            <p:nvPr/>
          </p:nvSpPr>
          <p:spPr>
            <a:xfrm>
              <a:off x="3823225" y="2106500"/>
              <a:ext cx="725700" cy="1090550"/>
            </a:xfrm>
            <a:custGeom>
              <a:avLst/>
              <a:gdLst/>
              <a:ahLst/>
              <a:cxnLst/>
              <a:rect l="l" t="t" r="r" b="b"/>
              <a:pathLst>
                <a:path w="29028" h="43622" extrusionOk="0">
                  <a:moveTo>
                    <a:pt x="8905" y="1"/>
                  </a:moveTo>
                  <a:cubicBezTo>
                    <a:pt x="7587" y="1"/>
                    <a:pt x="5015" y="419"/>
                    <a:pt x="4180" y="3633"/>
                  </a:cubicBezTo>
                  <a:cubicBezTo>
                    <a:pt x="3055" y="7941"/>
                    <a:pt x="226" y="13309"/>
                    <a:pt x="1672" y="19513"/>
                  </a:cubicBezTo>
                  <a:cubicBezTo>
                    <a:pt x="3087" y="25684"/>
                    <a:pt x="1" y="31085"/>
                    <a:pt x="3183" y="34492"/>
                  </a:cubicBezTo>
                  <a:cubicBezTo>
                    <a:pt x="6269" y="37803"/>
                    <a:pt x="13630" y="43621"/>
                    <a:pt x="20830" y="43621"/>
                  </a:cubicBezTo>
                  <a:lnTo>
                    <a:pt x="22727" y="43428"/>
                  </a:lnTo>
                  <a:cubicBezTo>
                    <a:pt x="29027" y="42432"/>
                    <a:pt x="28802" y="36453"/>
                    <a:pt x="27613" y="34106"/>
                  </a:cubicBezTo>
                  <a:cubicBezTo>
                    <a:pt x="26391" y="31631"/>
                    <a:pt x="23595" y="26327"/>
                    <a:pt x="23338" y="23274"/>
                  </a:cubicBezTo>
                  <a:cubicBezTo>
                    <a:pt x="23081" y="20188"/>
                    <a:pt x="19480" y="3183"/>
                    <a:pt x="9676" y="65"/>
                  </a:cubicBezTo>
                  <a:cubicBezTo>
                    <a:pt x="9419" y="1"/>
                    <a:pt x="9162" y="1"/>
                    <a:pt x="89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42"/>
            <p:cNvSpPr/>
            <p:nvPr/>
          </p:nvSpPr>
          <p:spPr>
            <a:xfrm>
              <a:off x="2989100" y="2076775"/>
              <a:ext cx="726475" cy="1089725"/>
            </a:xfrm>
            <a:custGeom>
              <a:avLst/>
              <a:gdLst/>
              <a:ahLst/>
              <a:cxnLst/>
              <a:rect l="l" t="t" r="r" b="b"/>
              <a:pathLst>
                <a:path w="29059" h="43589" extrusionOk="0">
                  <a:moveTo>
                    <a:pt x="20187" y="1"/>
                  </a:moveTo>
                  <a:cubicBezTo>
                    <a:pt x="19897" y="1"/>
                    <a:pt x="19640" y="33"/>
                    <a:pt x="19383" y="65"/>
                  </a:cubicBezTo>
                  <a:cubicBezTo>
                    <a:pt x="9547" y="3215"/>
                    <a:pt x="5979" y="20187"/>
                    <a:pt x="5722" y="23305"/>
                  </a:cubicBezTo>
                  <a:cubicBezTo>
                    <a:pt x="5497" y="26391"/>
                    <a:pt x="2668" y="31695"/>
                    <a:pt x="1414" y="34138"/>
                  </a:cubicBezTo>
                  <a:cubicBezTo>
                    <a:pt x="161" y="36613"/>
                    <a:pt x="0" y="43139"/>
                    <a:pt x="7458" y="43589"/>
                  </a:cubicBezTo>
                  <a:lnTo>
                    <a:pt x="8229" y="43589"/>
                  </a:lnTo>
                  <a:lnTo>
                    <a:pt x="15076" y="42078"/>
                  </a:lnTo>
                  <a:cubicBezTo>
                    <a:pt x="19126" y="40278"/>
                    <a:pt x="22790" y="37706"/>
                    <a:pt x="25876" y="34492"/>
                  </a:cubicBezTo>
                  <a:cubicBezTo>
                    <a:pt x="29059" y="31052"/>
                    <a:pt x="25973" y="25652"/>
                    <a:pt x="27387" y="19512"/>
                  </a:cubicBezTo>
                  <a:cubicBezTo>
                    <a:pt x="28801" y="13341"/>
                    <a:pt x="26005" y="7940"/>
                    <a:pt x="24848" y="3601"/>
                  </a:cubicBezTo>
                  <a:cubicBezTo>
                    <a:pt x="24012" y="451"/>
                    <a:pt x="21505" y="1"/>
                    <a:pt x="201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42"/>
            <p:cNvSpPr/>
            <p:nvPr/>
          </p:nvSpPr>
          <p:spPr>
            <a:xfrm>
              <a:off x="3678575" y="1486925"/>
              <a:ext cx="210575" cy="946675"/>
            </a:xfrm>
            <a:custGeom>
              <a:avLst/>
              <a:gdLst/>
              <a:ahLst/>
              <a:cxnLst/>
              <a:rect l="l" t="t" r="r" b="b"/>
              <a:pathLst>
                <a:path w="8423" h="37867" extrusionOk="0">
                  <a:moveTo>
                    <a:pt x="5915" y="1"/>
                  </a:moveTo>
                  <a:cubicBezTo>
                    <a:pt x="4533" y="708"/>
                    <a:pt x="2990" y="1126"/>
                    <a:pt x="1447" y="1254"/>
                  </a:cubicBezTo>
                  <a:cubicBezTo>
                    <a:pt x="1447" y="1254"/>
                    <a:pt x="3055" y="17873"/>
                    <a:pt x="2283" y="24366"/>
                  </a:cubicBezTo>
                  <a:cubicBezTo>
                    <a:pt x="1512" y="30859"/>
                    <a:pt x="1" y="33238"/>
                    <a:pt x="1" y="33238"/>
                  </a:cubicBezTo>
                  <a:cubicBezTo>
                    <a:pt x="33" y="33849"/>
                    <a:pt x="258" y="34042"/>
                    <a:pt x="547" y="34042"/>
                  </a:cubicBezTo>
                  <a:cubicBezTo>
                    <a:pt x="869" y="33977"/>
                    <a:pt x="1190" y="33849"/>
                    <a:pt x="1447" y="33624"/>
                  </a:cubicBezTo>
                  <a:lnTo>
                    <a:pt x="2540" y="31566"/>
                  </a:lnTo>
                  <a:lnTo>
                    <a:pt x="2765" y="31566"/>
                  </a:lnTo>
                  <a:cubicBezTo>
                    <a:pt x="4340" y="31566"/>
                    <a:pt x="4373" y="32467"/>
                    <a:pt x="4373" y="32467"/>
                  </a:cubicBezTo>
                  <a:lnTo>
                    <a:pt x="4051" y="33334"/>
                  </a:lnTo>
                  <a:lnTo>
                    <a:pt x="7266" y="37867"/>
                  </a:lnTo>
                  <a:lnTo>
                    <a:pt x="8423" y="33270"/>
                  </a:lnTo>
                  <a:cubicBezTo>
                    <a:pt x="8423" y="33270"/>
                    <a:pt x="5465" y="30184"/>
                    <a:pt x="5980" y="21891"/>
                  </a:cubicBezTo>
                  <a:cubicBezTo>
                    <a:pt x="6494" y="13598"/>
                    <a:pt x="5915" y="1"/>
                    <a:pt x="59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42"/>
            <p:cNvSpPr/>
            <p:nvPr/>
          </p:nvSpPr>
          <p:spPr>
            <a:xfrm>
              <a:off x="3480108" y="2096840"/>
              <a:ext cx="645938" cy="992579"/>
            </a:xfrm>
            <a:custGeom>
              <a:avLst/>
              <a:gdLst/>
              <a:ahLst/>
              <a:cxnLst/>
              <a:rect l="l" t="t" r="r" b="b"/>
              <a:pathLst>
                <a:path w="20670" h="31760" extrusionOk="0">
                  <a:moveTo>
                    <a:pt x="11283" y="0"/>
                  </a:moveTo>
                  <a:cubicBezTo>
                    <a:pt x="10801" y="676"/>
                    <a:pt x="10415" y="1383"/>
                    <a:pt x="10158" y="2154"/>
                  </a:cubicBezTo>
                  <a:cubicBezTo>
                    <a:pt x="10094" y="2508"/>
                    <a:pt x="9740" y="2604"/>
                    <a:pt x="9451" y="2604"/>
                  </a:cubicBezTo>
                  <a:cubicBezTo>
                    <a:pt x="9258" y="2604"/>
                    <a:pt x="9065" y="2572"/>
                    <a:pt x="8872" y="2508"/>
                  </a:cubicBezTo>
                  <a:cubicBezTo>
                    <a:pt x="8647" y="2443"/>
                    <a:pt x="8647" y="193"/>
                    <a:pt x="8647" y="193"/>
                  </a:cubicBezTo>
                  <a:cubicBezTo>
                    <a:pt x="7586" y="193"/>
                    <a:pt x="6558" y="1029"/>
                    <a:pt x="6558" y="1029"/>
                  </a:cubicBezTo>
                  <a:lnTo>
                    <a:pt x="6911" y="2958"/>
                  </a:lnTo>
                  <a:cubicBezTo>
                    <a:pt x="5915" y="3794"/>
                    <a:pt x="6301" y="4597"/>
                    <a:pt x="6301" y="4597"/>
                  </a:cubicBezTo>
                  <a:cubicBezTo>
                    <a:pt x="4950" y="5594"/>
                    <a:pt x="5176" y="7779"/>
                    <a:pt x="4372" y="7779"/>
                  </a:cubicBezTo>
                  <a:cubicBezTo>
                    <a:pt x="3633" y="7747"/>
                    <a:pt x="3665" y="7426"/>
                    <a:pt x="3408" y="7426"/>
                  </a:cubicBezTo>
                  <a:lnTo>
                    <a:pt x="3311" y="7426"/>
                  </a:lnTo>
                  <a:cubicBezTo>
                    <a:pt x="2990" y="7554"/>
                    <a:pt x="2540" y="8004"/>
                    <a:pt x="2958" y="8294"/>
                  </a:cubicBezTo>
                  <a:cubicBezTo>
                    <a:pt x="3343" y="8551"/>
                    <a:pt x="2990" y="8583"/>
                    <a:pt x="2540" y="9130"/>
                  </a:cubicBezTo>
                  <a:cubicBezTo>
                    <a:pt x="2122" y="9644"/>
                    <a:pt x="3022" y="10672"/>
                    <a:pt x="3375" y="10833"/>
                  </a:cubicBezTo>
                  <a:lnTo>
                    <a:pt x="3440" y="10833"/>
                  </a:lnTo>
                  <a:cubicBezTo>
                    <a:pt x="3922" y="10833"/>
                    <a:pt x="5465" y="10030"/>
                    <a:pt x="5465" y="10030"/>
                  </a:cubicBezTo>
                  <a:lnTo>
                    <a:pt x="5465" y="10030"/>
                  </a:lnTo>
                  <a:cubicBezTo>
                    <a:pt x="5176" y="10705"/>
                    <a:pt x="5047" y="11444"/>
                    <a:pt x="5111" y="12183"/>
                  </a:cubicBezTo>
                  <a:cubicBezTo>
                    <a:pt x="5111" y="12183"/>
                    <a:pt x="4822" y="11412"/>
                    <a:pt x="4179" y="11412"/>
                  </a:cubicBezTo>
                  <a:cubicBezTo>
                    <a:pt x="4018" y="11412"/>
                    <a:pt x="3890" y="11444"/>
                    <a:pt x="3729" y="11508"/>
                  </a:cubicBezTo>
                  <a:cubicBezTo>
                    <a:pt x="2765" y="11894"/>
                    <a:pt x="2733" y="12633"/>
                    <a:pt x="2733" y="12633"/>
                  </a:cubicBezTo>
                  <a:cubicBezTo>
                    <a:pt x="3150" y="12665"/>
                    <a:pt x="3536" y="12955"/>
                    <a:pt x="3697" y="13340"/>
                  </a:cubicBezTo>
                  <a:cubicBezTo>
                    <a:pt x="0" y="19576"/>
                    <a:pt x="0" y="29252"/>
                    <a:pt x="1254" y="30634"/>
                  </a:cubicBezTo>
                  <a:cubicBezTo>
                    <a:pt x="1961" y="31374"/>
                    <a:pt x="2893" y="31759"/>
                    <a:pt x="4211" y="31759"/>
                  </a:cubicBezTo>
                  <a:cubicBezTo>
                    <a:pt x="5593" y="31695"/>
                    <a:pt x="6976" y="31438"/>
                    <a:pt x="8293" y="31052"/>
                  </a:cubicBezTo>
                  <a:cubicBezTo>
                    <a:pt x="12151" y="29927"/>
                    <a:pt x="18483" y="25459"/>
                    <a:pt x="19576" y="20830"/>
                  </a:cubicBezTo>
                  <a:cubicBezTo>
                    <a:pt x="20669" y="16201"/>
                    <a:pt x="16876" y="13565"/>
                    <a:pt x="16876" y="13565"/>
                  </a:cubicBezTo>
                  <a:cubicBezTo>
                    <a:pt x="16972" y="12215"/>
                    <a:pt x="16972" y="10833"/>
                    <a:pt x="16876" y="9483"/>
                  </a:cubicBezTo>
                  <a:cubicBezTo>
                    <a:pt x="16780" y="7072"/>
                    <a:pt x="15044" y="6912"/>
                    <a:pt x="14658" y="6912"/>
                  </a:cubicBezTo>
                  <a:lnTo>
                    <a:pt x="14562" y="6912"/>
                  </a:lnTo>
                  <a:cubicBezTo>
                    <a:pt x="14787" y="4276"/>
                    <a:pt x="12247" y="3504"/>
                    <a:pt x="12247" y="3151"/>
                  </a:cubicBezTo>
                  <a:cubicBezTo>
                    <a:pt x="12247" y="2797"/>
                    <a:pt x="13019" y="1479"/>
                    <a:pt x="13147" y="901"/>
                  </a:cubicBezTo>
                  <a:cubicBezTo>
                    <a:pt x="13276" y="322"/>
                    <a:pt x="11701" y="0"/>
                    <a:pt x="113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42"/>
            <p:cNvSpPr/>
            <p:nvPr/>
          </p:nvSpPr>
          <p:spPr>
            <a:xfrm>
              <a:off x="2158975" y="238125"/>
              <a:ext cx="3282750" cy="5212250"/>
            </a:xfrm>
            <a:custGeom>
              <a:avLst/>
              <a:gdLst/>
              <a:ahLst/>
              <a:cxnLst/>
              <a:rect l="l" t="t" r="r" b="b"/>
              <a:pathLst>
                <a:path w="131310" h="208490" extrusionOk="0">
                  <a:moveTo>
                    <a:pt x="482" y="208104"/>
                  </a:moveTo>
                  <a:cubicBezTo>
                    <a:pt x="386" y="208264"/>
                    <a:pt x="225" y="208489"/>
                    <a:pt x="0" y="208489"/>
                  </a:cubicBezTo>
                  <a:cubicBezTo>
                    <a:pt x="225" y="208489"/>
                    <a:pt x="386" y="208296"/>
                    <a:pt x="482" y="208104"/>
                  </a:cubicBezTo>
                  <a:close/>
                  <a:moveTo>
                    <a:pt x="61405" y="0"/>
                  </a:moveTo>
                  <a:cubicBezTo>
                    <a:pt x="60324" y="0"/>
                    <a:pt x="59253" y="43"/>
                    <a:pt x="58181" y="129"/>
                  </a:cubicBezTo>
                  <a:cubicBezTo>
                    <a:pt x="56542" y="289"/>
                    <a:pt x="54935" y="579"/>
                    <a:pt x="53360" y="1029"/>
                  </a:cubicBezTo>
                  <a:cubicBezTo>
                    <a:pt x="50177" y="1929"/>
                    <a:pt x="47284" y="3600"/>
                    <a:pt x="44906" y="5915"/>
                  </a:cubicBezTo>
                  <a:cubicBezTo>
                    <a:pt x="42591" y="8229"/>
                    <a:pt x="40823" y="11058"/>
                    <a:pt x="39730" y="14176"/>
                  </a:cubicBezTo>
                  <a:cubicBezTo>
                    <a:pt x="39441" y="14915"/>
                    <a:pt x="39216" y="15719"/>
                    <a:pt x="38991" y="16490"/>
                  </a:cubicBezTo>
                  <a:lnTo>
                    <a:pt x="38798" y="17069"/>
                  </a:lnTo>
                  <a:lnTo>
                    <a:pt x="38637" y="17679"/>
                  </a:lnTo>
                  <a:cubicBezTo>
                    <a:pt x="38605" y="17872"/>
                    <a:pt x="38541" y="18097"/>
                    <a:pt x="38541" y="18290"/>
                  </a:cubicBezTo>
                  <a:cubicBezTo>
                    <a:pt x="38477" y="18515"/>
                    <a:pt x="38477" y="18740"/>
                    <a:pt x="38445" y="18965"/>
                  </a:cubicBezTo>
                  <a:cubicBezTo>
                    <a:pt x="38380" y="19833"/>
                    <a:pt x="38445" y="20701"/>
                    <a:pt x="38670" y="21537"/>
                  </a:cubicBezTo>
                  <a:cubicBezTo>
                    <a:pt x="38862" y="22373"/>
                    <a:pt x="39184" y="23144"/>
                    <a:pt x="39409" y="23851"/>
                  </a:cubicBezTo>
                  <a:cubicBezTo>
                    <a:pt x="39634" y="24558"/>
                    <a:pt x="39795" y="25298"/>
                    <a:pt x="39891" y="26037"/>
                  </a:cubicBezTo>
                  <a:cubicBezTo>
                    <a:pt x="39923" y="26391"/>
                    <a:pt x="39923" y="26744"/>
                    <a:pt x="39923" y="27130"/>
                  </a:cubicBezTo>
                  <a:cubicBezTo>
                    <a:pt x="39923" y="27451"/>
                    <a:pt x="39891" y="27805"/>
                    <a:pt x="39827" y="28159"/>
                  </a:cubicBezTo>
                  <a:cubicBezTo>
                    <a:pt x="39538" y="29509"/>
                    <a:pt x="38734" y="30762"/>
                    <a:pt x="37770" y="31984"/>
                  </a:cubicBezTo>
                  <a:cubicBezTo>
                    <a:pt x="37287" y="32562"/>
                    <a:pt x="36773" y="33141"/>
                    <a:pt x="36259" y="33784"/>
                  </a:cubicBezTo>
                  <a:cubicBezTo>
                    <a:pt x="35969" y="34137"/>
                    <a:pt x="35712" y="34523"/>
                    <a:pt x="35519" y="34941"/>
                  </a:cubicBezTo>
                  <a:cubicBezTo>
                    <a:pt x="35359" y="35198"/>
                    <a:pt x="35294" y="35520"/>
                    <a:pt x="35294" y="35809"/>
                  </a:cubicBezTo>
                  <a:cubicBezTo>
                    <a:pt x="35294" y="35905"/>
                    <a:pt x="35294" y="36034"/>
                    <a:pt x="35294" y="36098"/>
                  </a:cubicBezTo>
                  <a:cubicBezTo>
                    <a:pt x="35327" y="36195"/>
                    <a:pt x="35359" y="36291"/>
                    <a:pt x="35391" y="36355"/>
                  </a:cubicBezTo>
                  <a:cubicBezTo>
                    <a:pt x="35455" y="36516"/>
                    <a:pt x="35519" y="36677"/>
                    <a:pt x="35616" y="36838"/>
                  </a:cubicBezTo>
                  <a:cubicBezTo>
                    <a:pt x="35969" y="37255"/>
                    <a:pt x="36452" y="37545"/>
                    <a:pt x="36966" y="37706"/>
                  </a:cubicBezTo>
                  <a:cubicBezTo>
                    <a:pt x="37384" y="37866"/>
                    <a:pt x="37802" y="37963"/>
                    <a:pt x="38252" y="38059"/>
                  </a:cubicBezTo>
                  <a:cubicBezTo>
                    <a:pt x="38879" y="38131"/>
                    <a:pt x="39505" y="38168"/>
                    <a:pt x="40132" y="38168"/>
                  </a:cubicBezTo>
                  <a:cubicBezTo>
                    <a:pt x="40140" y="38168"/>
                    <a:pt x="40147" y="38168"/>
                    <a:pt x="40154" y="38168"/>
                  </a:cubicBezTo>
                  <a:lnTo>
                    <a:pt x="40154" y="38168"/>
                  </a:lnTo>
                  <a:cubicBezTo>
                    <a:pt x="40178" y="38283"/>
                    <a:pt x="40198" y="38396"/>
                    <a:pt x="40213" y="38509"/>
                  </a:cubicBezTo>
                  <a:cubicBezTo>
                    <a:pt x="40245" y="38863"/>
                    <a:pt x="40277" y="39184"/>
                    <a:pt x="40277" y="39538"/>
                  </a:cubicBezTo>
                  <a:lnTo>
                    <a:pt x="40277" y="41659"/>
                  </a:lnTo>
                  <a:cubicBezTo>
                    <a:pt x="40245" y="43074"/>
                    <a:pt x="40148" y="44488"/>
                    <a:pt x="40084" y="45934"/>
                  </a:cubicBezTo>
                  <a:lnTo>
                    <a:pt x="39955" y="48088"/>
                  </a:lnTo>
                  <a:cubicBezTo>
                    <a:pt x="39923" y="48506"/>
                    <a:pt x="39923" y="48892"/>
                    <a:pt x="39955" y="49310"/>
                  </a:cubicBezTo>
                  <a:cubicBezTo>
                    <a:pt x="40020" y="49792"/>
                    <a:pt x="40245" y="50274"/>
                    <a:pt x="40598" y="50660"/>
                  </a:cubicBezTo>
                  <a:cubicBezTo>
                    <a:pt x="40920" y="50981"/>
                    <a:pt x="41305" y="51238"/>
                    <a:pt x="41723" y="51431"/>
                  </a:cubicBezTo>
                  <a:cubicBezTo>
                    <a:pt x="42109" y="51592"/>
                    <a:pt x="42495" y="51688"/>
                    <a:pt x="42913" y="51785"/>
                  </a:cubicBezTo>
                  <a:cubicBezTo>
                    <a:pt x="43652" y="51946"/>
                    <a:pt x="44423" y="52010"/>
                    <a:pt x="45163" y="52042"/>
                  </a:cubicBezTo>
                  <a:cubicBezTo>
                    <a:pt x="45317" y="52048"/>
                    <a:pt x="45469" y="52051"/>
                    <a:pt x="45619" y="52051"/>
                  </a:cubicBezTo>
                  <a:cubicBezTo>
                    <a:pt x="46218" y="52051"/>
                    <a:pt x="46789" y="52010"/>
                    <a:pt x="47381" y="52010"/>
                  </a:cubicBezTo>
                  <a:lnTo>
                    <a:pt x="48441" y="51978"/>
                  </a:lnTo>
                  <a:cubicBezTo>
                    <a:pt x="48763" y="51978"/>
                    <a:pt x="49084" y="52010"/>
                    <a:pt x="49438" y="52042"/>
                  </a:cubicBezTo>
                  <a:cubicBezTo>
                    <a:pt x="50049" y="52074"/>
                    <a:pt x="50659" y="52267"/>
                    <a:pt x="51206" y="52588"/>
                  </a:cubicBezTo>
                  <a:cubicBezTo>
                    <a:pt x="51720" y="52910"/>
                    <a:pt x="52138" y="53328"/>
                    <a:pt x="52460" y="53874"/>
                  </a:cubicBezTo>
                  <a:cubicBezTo>
                    <a:pt x="52781" y="54421"/>
                    <a:pt x="53038" y="55031"/>
                    <a:pt x="53199" y="55674"/>
                  </a:cubicBezTo>
                  <a:cubicBezTo>
                    <a:pt x="53392" y="56285"/>
                    <a:pt x="53488" y="56928"/>
                    <a:pt x="53488" y="57571"/>
                  </a:cubicBezTo>
                  <a:cubicBezTo>
                    <a:pt x="53488" y="58182"/>
                    <a:pt x="53327" y="58760"/>
                    <a:pt x="53038" y="59307"/>
                  </a:cubicBezTo>
                  <a:cubicBezTo>
                    <a:pt x="52877" y="59564"/>
                    <a:pt x="52717" y="59789"/>
                    <a:pt x="52492" y="60014"/>
                  </a:cubicBezTo>
                  <a:cubicBezTo>
                    <a:pt x="52395" y="60142"/>
                    <a:pt x="52299" y="60239"/>
                    <a:pt x="52170" y="60335"/>
                  </a:cubicBezTo>
                  <a:cubicBezTo>
                    <a:pt x="52087" y="60419"/>
                    <a:pt x="51979" y="60478"/>
                    <a:pt x="51889" y="60534"/>
                  </a:cubicBezTo>
                  <a:lnTo>
                    <a:pt x="51889" y="60534"/>
                  </a:lnTo>
                  <a:cubicBezTo>
                    <a:pt x="50144" y="60975"/>
                    <a:pt x="48457" y="61477"/>
                    <a:pt x="46770" y="62039"/>
                  </a:cubicBezTo>
                  <a:cubicBezTo>
                    <a:pt x="45034" y="62585"/>
                    <a:pt x="43298" y="63228"/>
                    <a:pt x="41627" y="64000"/>
                  </a:cubicBezTo>
                  <a:cubicBezTo>
                    <a:pt x="40791" y="64353"/>
                    <a:pt x="39988" y="64771"/>
                    <a:pt x="39184" y="65189"/>
                  </a:cubicBezTo>
                  <a:cubicBezTo>
                    <a:pt x="38380" y="65607"/>
                    <a:pt x="37577" y="65993"/>
                    <a:pt x="36773" y="66378"/>
                  </a:cubicBezTo>
                  <a:cubicBezTo>
                    <a:pt x="35166" y="67118"/>
                    <a:pt x="33494" y="67728"/>
                    <a:pt x="31791" y="68211"/>
                  </a:cubicBezTo>
                  <a:cubicBezTo>
                    <a:pt x="30087" y="68693"/>
                    <a:pt x="28319" y="69111"/>
                    <a:pt x="26583" y="69464"/>
                  </a:cubicBezTo>
                  <a:lnTo>
                    <a:pt x="25265" y="69754"/>
                  </a:lnTo>
                  <a:lnTo>
                    <a:pt x="24558" y="69914"/>
                  </a:lnTo>
                  <a:cubicBezTo>
                    <a:pt x="24333" y="69979"/>
                    <a:pt x="24108" y="70075"/>
                    <a:pt x="23851" y="70139"/>
                  </a:cubicBezTo>
                  <a:cubicBezTo>
                    <a:pt x="22951" y="70461"/>
                    <a:pt x="22083" y="70879"/>
                    <a:pt x="21312" y="71393"/>
                  </a:cubicBezTo>
                  <a:cubicBezTo>
                    <a:pt x="19737" y="72454"/>
                    <a:pt x="18354" y="73739"/>
                    <a:pt x="17229" y="75282"/>
                  </a:cubicBezTo>
                  <a:cubicBezTo>
                    <a:pt x="16104" y="76761"/>
                    <a:pt x="15140" y="78336"/>
                    <a:pt x="14369" y="80040"/>
                  </a:cubicBezTo>
                  <a:cubicBezTo>
                    <a:pt x="11283" y="86726"/>
                    <a:pt x="10254" y="94151"/>
                    <a:pt x="10350" y="101384"/>
                  </a:cubicBezTo>
                  <a:cubicBezTo>
                    <a:pt x="10286" y="104984"/>
                    <a:pt x="10190" y="108616"/>
                    <a:pt x="9965" y="112184"/>
                  </a:cubicBezTo>
                  <a:cubicBezTo>
                    <a:pt x="9740" y="115752"/>
                    <a:pt x="9322" y="119385"/>
                    <a:pt x="9161" y="122985"/>
                  </a:cubicBezTo>
                  <a:cubicBezTo>
                    <a:pt x="9097" y="123885"/>
                    <a:pt x="9065" y="124817"/>
                    <a:pt x="9065" y="125717"/>
                  </a:cubicBezTo>
                  <a:cubicBezTo>
                    <a:pt x="9033" y="126649"/>
                    <a:pt x="9065" y="127549"/>
                    <a:pt x="9097" y="128449"/>
                  </a:cubicBezTo>
                  <a:cubicBezTo>
                    <a:pt x="9193" y="130282"/>
                    <a:pt x="9322" y="132050"/>
                    <a:pt x="9354" y="133850"/>
                  </a:cubicBezTo>
                  <a:cubicBezTo>
                    <a:pt x="9418" y="135650"/>
                    <a:pt x="9354" y="137418"/>
                    <a:pt x="9129" y="139186"/>
                  </a:cubicBezTo>
                  <a:cubicBezTo>
                    <a:pt x="8904" y="140954"/>
                    <a:pt x="8486" y="142722"/>
                    <a:pt x="8100" y="144457"/>
                  </a:cubicBezTo>
                  <a:cubicBezTo>
                    <a:pt x="7265" y="147961"/>
                    <a:pt x="6172" y="151401"/>
                    <a:pt x="5336" y="154937"/>
                  </a:cubicBezTo>
                  <a:cubicBezTo>
                    <a:pt x="4468" y="158440"/>
                    <a:pt x="3825" y="162008"/>
                    <a:pt x="3375" y="165608"/>
                  </a:cubicBezTo>
                  <a:cubicBezTo>
                    <a:pt x="2443" y="172809"/>
                    <a:pt x="2186" y="180041"/>
                    <a:pt x="2154" y="187274"/>
                  </a:cubicBezTo>
                  <a:cubicBezTo>
                    <a:pt x="2122" y="190874"/>
                    <a:pt x="2025" y="194474"/>
                    <a:pt x="1832" y="198074"/>
                  </a:cubicBezTo>
                  <a:cubicBezTo>
                    <a:pt x="1768" y="199875"/>
                    <a:pt x="1639" y="201675"/>
                    <a:pt x="1446" y="203475"/>
                  </a:cubicBezTo>
                  <a:cubicBezTo>
                    <a:pt x="1350" y="204375"/>
                    <a:pt x="1221" y="205275"/>
                    <a:pt x="1061" y="206175"/>
                  </a:cubicBezTo>
                  <a:cubicBezTo>
                    <a:pt x="964" y="206593"/>
                    <a:pt x="868" y="207043"/>
                    <a:pt x="739" y="207461"/>
                  </a:cubicBezTo>
                  <a:cubicBezTo>
                    <a:pt x="675" y="207686"/>
                    <a:pt x="579" y="207911"/>
                    <a:pt x="482" y="208104"/>
                  </a:cubicBezTo>
                  <a:cubicBezTo>
                    <a:pt x="611" y="207911"/>
                    <a:pt x="675" y="207686"/>
                    <a:pt x="771" y="207493"/>
                  </a:cubicBezTo>
                  <a:cubicBezTo>
                    <a:pt x="900" y="207043"/>
                    <a:pt x="1029" y="206593"/>
                    <a:pt x="1093" y="206175"/>
                  </a:cubicBezTo>
                  <a:cubicBezTo>
                    <a:pt x="1286" y="205275"/>
                    <a:pt x="1414" y="204375"/>
                    <a:pt x="1511" y="203475"/>
                  </a:cubicBezTo>
                  <a:cubicBezTo>
                    <a:pt x="1736" y="201707"/>
                    <a:pt x="1897" y="199907"/>
                    <a:pt x="2025" y="198107"/>
                  </a:cubicBezTo>
                  <a:cubicBezTo>
                    <a:pt x="2250" y="194474"/>
                    <a:pt x="2379" y="190874"/>
                    <a:pt x="2475" y="187242"/>
                  </a:cubicBezTo>
                  <a:cubicBezTo>
                    <a:pt x="2604" y="180009"/>
                    <a:pt x="2925" y="172809"/>
                    <a:pt x="3922" y="165673"/>
                  </a:cubicBezTo>
                  <a:cubicBezTo>
                    <a:pt x="4436" y="162105"/>
                    <a:pt x="5111" y="158569"/>
                    <a:pt x="6011" y="155065"/>
                  </a:cubicBezTo>
                  <a:cubicBezTo>
                    <a:pt x="6879" y="151593"/>
                    <a:pt x="8004" y="148154"/>
                    <a:pt x="8904" y="144618"/>
                  </a:cubicBezTo>
                  <a:cubicBezTo>
                    <a:pt x="9322" y="142882"/>
                    <a:pt x="9708" y="141082"/>
                    <a:pt x="9997" y="139282"/>
                  </a:cubicBezTo>
                  <a:cubicBezTo>
                    <a:pt x="10222" y="137482"/>
                    <a:pt x="10318" y="135650"/>
                    <a:pt x="10254" y="133818"/>
                  </a:cubicBezTo>
                  <a:cubicBezTo>
                    <a:pt x="10222" y="132017"/>
                    <a:pt x="10125" y="130185"/>
                    <a:pt x="10061" y="128385"/>
                  </a:cubicBezTo>
                  <a:cubicBezTo>
                    <a:pt x="9997" y="127485"/>
                    <a:pt x="9997" y="126585"/>
                    <a:pt x="9997" y="125717"/>
                  </a:cubicBezTo>
                  <a:cubicBezTo>
                    <a:pt x="10029" y="124817"/>
                    <a:pt x="10061" y="123917"/>
                    <a:pt x="10125" y="123017"/>
                  </a:cubicBezTo>
                  <a:cubicBezTo>
                    <a:pt x="10318" y="119449"/>
                    <a:pt x="10736" y="115849"/>
                    <a:pt x="10993" y="112216"/>
                  </a:cubicBezTo>
                  <a:cubicBezTo>
                    <a:pt x="11251" y="108616"/>
                    <a:pt x="11411" y="104984"/>
                    <a:pt x="11476" y="101384"/>
                  </a:cubicBezTo>
                  <a:cubicBezTo>
                    <a:pt x="11476" y="99552"/>
                    <a:pt x="11508" y="97784"/>
                    <a:pt x="11668" y="96016"/>
                  </a:cubicBezTo>
                  <a:cubicBezTo>
                    <a:pt x="11797" y="94216"/>
                    <a:pt x="12022" y="92448"/>
                    <a:pt x="12311" y="90680"/>
                  </a:cubicBezTo>
                  <a:cubicBezTo>
                    <a:pt x="12954" y="87176"/>
                    <a:pt x="14015" y="83769"/>
                    <a:pt x="15494" y="80522"/>
                  </a:cubicBezTo>
                  <a:cubicBezTo>
                    <a:pt x="16265" y="78947"/>
                    <a:pt x="17165" y="77436"/>
                    <a:pt x="18258" y="76022"/>
                  </a:cubicBezTo>
                  <a:cubicBezTo>
                    <a:pt x="19287" y="74640"/>
                    <a:pt x="20572" y="73450"/>
                    <a:pt x="22019" y="72486"/>
                  </a:cubicBezTo>
                  <a:cubicBezTo>
                    <a:pt x="22726" y="72036"/>
                    <a:pt x="23497" y="71682"/>
                    <a:pt x="24301" y="71393"/>
                  </a:cubicBezTo>
                  <a:cubicBezTo>
                    <a:pt x="24494" y="71329"/>
                    <a:pt x="24719" y="71264"/>
                    <a:pt x="24912" y="71200"/>
                  </a:cubicBezTo>
                  <a:lnTo>
                    <a:pt x="25523" y="71071"/>
                  </a:lnTo>
                  <a:lnTo>
                    <a:pt x="26841" y="70782"/>
                  </a:lnTo>
                  <a:cubicBezTo>
                    <a:pt x="28641" y="70429"/>
                    <a:pt x="30409" y="70011"/>
                    <a:pt x="32176" y="69529"/>
                  </a:cubicBezTo>
                  <a:cubicBezTo>
                    <a:pt x="33944" y="69046"/>
                    <a:pt x="35680" y="68436"/>
                    <a:pt x="37352" y="67696"/>
                  </a:cubicBezTo>
                  <a:cubicBezTo>
                    <a:pt x="38220" y="67311"/>
                    <a:pt x="39023" y="66893"/>
                    <a:pt x="39827" y="66507"/>
                  </a:cubicBezTo>
                  <a:cubicBezTo>
                    <a:pt x="40630" y="66089"/>
                    <a:pt x="41434" y="65671"/>
                    <a:pt x="42238" y="65318"/>
                  </a:cubicBezTo>
                  <a:cubicBezTo>
                    <a:pt x="45484" y="63903"/>
                    <a:pt x="48892" y="62778"/>
                    <a:pt x="52363" y="61942"/>
                  </a:cubicBezTo>
                  <a:lnTo>
                    <a:pt x="52460" y="61910"/>
                  </a:lnTo>
                  <a:lnTo>
                    <a:pt x="52556" y="61878"/>
                  </a:lnTo>
                  <a:cubicBezTo>
                    <a:pt x="52749" y="61750"/>
                    <a:pt x="52910" y="61621"/>
                    <a:pt x="53102" y="61460"/>
                  </a:cubicBezTo>
                  <a:cubicBezTo>
                    <a:pt x="53231" y="61332"/>
                    <a:pt x="53392" y="61203"/>
                    <a:pt x="53552" y="61042"/>
                  </a:cubicBezTo>
                  <a:cubicBezTo>
                    <a:pt x="53842" y="60721"/>
                    <a:pt x="54067" y="60400"/>
                    <a:pt x="54292" y="60046"/>
                  </a:cubicBezTo>
                  <a:cubicBezTo>
                    <a:pt x="54710" y="59307"/>
                    <a:pt x="54903" y="58471"/>
                    <a:pt x="54935" y="57635"/>
                  </a:cubicBezTo>
                  <a:cubicBezTo>
                    <a:pt x="54935" y="56831"/>
                    <a:pt x="54838" y="56060"/>
                    <a:pt x="54581" y="55289"/>
                  </a:cubicBezTo>
                  <a:cubicBezTo>
                    <a:pt x="54388" y="54517"/>
                    <a:pt x="54099" y="53810"/>
                    <a:pt x="53681" y="53135"/>
                  </a:cubicBezTo>
                  <a:cubicBezTo>
                    <a:pt x="53263" y="52396"/>
                    <a:pt x="52652" y="51817"/>
                    <a:pt x="51945" y="51367"/>
                  </a:cubicBezTo>
                  <a:cubicBezTo>
                    <a:pt x="51238" y="50949"/>
                    <a:pt x="50434" y="50692"/>
                    <a:pt x="49631" y="50628"/>
                  </a:cubicBezTo>
                  <a:cubicBezTo>
                    <a:pt x="49213" y="50595"/>
                    <a:pt x="48827" y="50563"/>
                    <a:pt x="48441" y="50563"/>
                  </a:cubicBezTo>
                  <a:lnTo>
                    <a:pt x="47349" y="50595"/>
                  </a:lnTo>
                  <a:cubicBezTo>
                    <a:pt x="46877" y="50595"/>
                    <a:pt x="46406" y="50610"/>
                    <a:pt x="45944" y="50610"/>
                  </a:cubicBezTo>
                  <a:cubicBezTo>
                    <a:pt x="45713" y="50610"/>
                    <a:pt x="45484" y="50606"/>
                    <a:pt x="45259" y="50595"/>
                  </a:cubicBezTo>
                  <a:cubicBezTo>
                    <a:pt x="44584" y="50563"/>
                    <a:pt x="43909" y="50499"/>
                    <a:pt x="43234" y="50370"/>
                  </a:cubicBezTo>
                  <a:cubicBezTo>
                    <a:pt x="42656" y="50274"/>
                    <a:pt x="42141" y="50049"/>
                    <a:pt x="41723" y="49663"/>
                  </a:cubicBezTo>
                  <a:cubicBezTo>
                    <a:pt x="41563" y="49503"/>
                    <a:pt x="41466" y="49310"/>
                    <a:pt x="41434" y="49117"/>
                  </a:cubicBezTo>
                  <a:cubicBezTo>
                    <a:pt x="41434" y="48795"/>
                    <a:pt x="41434" y="48474"/>
                    <a:pt x="41434" y="48152"/>
                  </a:cubicBezTo>
                  <a:lnTo>
                    <a:pt x="41563" y="46031"/>
                  </a:lnTo>
                  <a:cubicBezTo>
                    <a:pt x="41659" y="44584"/>
                    <a:pt x="41755" y="43138"/>
                    <a:pt x="41788" y="41691"/>
                  </a:cubicBezTo>
                  <a:lnTo>
                    <a:pt x="41788" y="39506"/>
                  </a:lnTo>
                  <a:cubicBezTo>
                    <a:pt x="41755" y="39120"/>
                    <a:pt x="41755" y="38766"/>
                    <a:pt x="41691" y="38348"/>
                  </a:cubicBezTo>
                  <a:cubicBezTo>
                    <a:pt x="41659" y="37931"/>
                    <a:pt x="41563" y="37480"/>
                    <a:pt x="41402" y="37095"/>
                  </a:cubicBezTo>
                  <a:lnTo>
                    <a:pt x="41241" y="36613"/>
                  </a:lnTo>
                  <a:lnTo>
                    <a:pt x="40695" y="36613"/>
                  </a:lnTo>
                  <a:cubicBezTo>
                    <a:pt x="40510" y="36621"/>
                    <a:pt x="40325" y="36625"/>
                    <a:pt x="40140" y="36625"/>
                  </a:cubicBezTo>
                  <a:cubicBezTo>
                    <a:pt x="39586" y="36625"/>
                    <a:pt x="39031" y="36588"/>
                    <a:pt x="38477" y="36516"/>
                  </a:cubicBezTo>
                  <a:cubicBezTo>
                    <a:pt x="38123" y="36484"/>
                    <a:pt x="37770" y="36388"/>
                    <a:pt x="37448" y="36291"/>
                  </a:cubicBezTo>
                  <a:cubicBezTo>
                    <a:pt x="37223" y="36227"/>
                    <a:pt x="36998" y="36098"/>
                    <a:pt x="36837" y="35905"/>
                  </a:cubicBezTo>
                  <a:cubicBezTo>
                    <a:pt x="36837" y="35905"/>
                    <a:pt x="36805" y="35841"/>
                    <a:pt x="36805" y="35841"/>
                  </a:cubicBezTo>
                  <a:cubicBezTo>
                    <a:pt x="36805" y="35745"/>
                    <a:pt x="36837" y="35648"/>
                    <a:pt x="36870" y="35584"/>
                  </a:cubicBezTo>
                  <a:cubicBezTo>
                    <a:pt x="37030" y="35263"/>
                    <a:pt x="37223" y="35005"/>
                    <a:pt x="37448" y="34748"/>
                  </a:cubicBezTo>
                  <a:cubicBezTo>
                    <a:pt x="37930" y="34170"/>
                    <a:pt x="38445" y="33559"/>
                    <a:pt x="38959" y="32916"/>
                  </a:cubicBezTo>
                  <a:cubicBezTo>
                    <a:pt x="39988" y="31662"/>
                    <a:pt x="40984" y="30216"/>
                    <a:pt x="41338" y="28448"/>
                  </a:cubicBezTo>
                  <a:cubicBezTo>
                    <a:pt x="41434" y="28030"/>
                    <a:pt x="41466" y="27580"/>
                    <a:pt x="41498" y="27130"/>
                  </a:cubicBezTo>
                  <a:cubicBezTo>
                    <a:pt x="41498" y="25876"/>
                    <a:pt x="41273" y="24591"/>
                    <a:pt x="40888" y="23401"/>
                  </a:cubicBezTo>
                  <a:cubicBezTo>
                    <a:pt x="40630" y="22630"/>
                    <a:pt x="40341" y="21890"/>
                    <a:pt x="40180" y="21183"/>
                  </a:cubicBezTo>
                  <a:cubicBezTo>
                    <a:pt x="40020" y="20508"/>
                    <a:pt x="39955" y="19801"/>
                    <a:pt x="40020" y="19094"/>
                  </a:cubicBezTo>
                  <a:cubicBezTo>
                    <a:pt x="40020" y="18901"/>
                    <a:pt x="40052" y="18740"/>
                    <a:pt x="40084" y="18547"/>
                  </a:cubicBezTo>
                  <a:cubicBezTo>
                    <a:pt x="40116" y="18387"/>
                    <a:pt x="40148" y="18194"/>
                    <a:pt x="40180" y="18033"/>
                  </a:cubicBezTo>
                  <a:lnTo>
                    <a:pt x="40309" y="17487"/>
                  </a:lnTo>
                  <a:lnTo>
                    <a:pt x="40470" y="16908"/>
                  </a:lnTo>
                  <a:cubicBezTo>
                    <a:pt x="40695" y="16169"/>
                    <a:pt x="40920" y="15429"/>
                    <a:pt x="41177" y="14722"/>
                  </a:cubicBezTo>
                  <a:cubicBezTo>
                    <a:pt x="42205" y="11829"/>
                    <a:pt x="43845" y="9225"/>
                    <a:pt x="45999" y="7040"/>
                  </a:cubicBezTo>
                  <a:cubicBezTo>
                    <a:pt x="48184" y="4918"/>
                    <a:pt x="50884" y="3375"/>
                    <a:pt x="53810" y="2572"/>
                  </a:cubicBezTo>
                  <a:cubicBezTo>
                    <a:pt x="55288" y="2154"/>
                    <a:pt x="56799" y="1864"/>
                    <a:pt x="58342" y="1704"/>
                  </a:cubicBezTo>
                  <a:cubicBezTo>
                    <a:pt x="59257" y="1626"/>
                    <a:pt x="60183" y="1583"/>
                    <a:pt x="61115" y="1583"/>
                  </a:cubicBezTo>
                  <a:cubicBezTo>
                    <a:pt x="61721" y="1583"/>
                    <a:pt x="62330" y="1601"/>
                    <a:pt x="62939" y="1639"/>
                  </a:cubicBezTo>
                  <a:cubicBezTo>
                    <a:pt x="66057" y="1736"/>
                    <a:pt x="69110" y="2218"/>
                    <a:pt x="72100" y="3086"/>
                  </a:cubicBezTo>
                  <a:cubicBezTo>
                    <a:pt x="75057" y="3922"/>
                    <a:pt x="77821" y="5304"/>
                    <a:pt x="80264" y="7168"/>
                  </a:cubicBezTo>
                  <a:cubicBezTo>
                    <a:pt x="82675" y="9033"/>
                    <a:pt x="84572" y="11476"/>
                    <a:pt x="85825" y="14272"/>
                  </a:cubicBezTo>
                  <a:cubicBezTo>
                    <a:pt x="87015" y="17101"/>
                    <a:pt x="87593" y="20155"/>
                    <a:pt x="87465" y="23208"/>
                  </a:cubicBezTo>
                  <a:cubicBezTo>
                    <a:pt x="87433" y="26262"/>
                    <a:pt x="86340" y="29155"/>
                    <a:pt x="85022" y="31984"/>
                  </a:cubicBezTo>
                  <a:cubicBezTo>
                    <a:pt x="83704" y="34812"/>
                    <a:pt x="82129" y="37577"/>
                    <a:pt x="80875" y="40534"/>
                  </a:cubicBezTo>
                  <a:cubicBezTo>
                    <a:pt x="80200" y="42045"/>
                    <a:pt x="79686" y="43588"/>
                    <a:pt x="79332" y="45163"/>
                  </a:cubicBezTo>
                  <a:cubicBezTo>
                    <a:pt x="78979" y="46802"/>
                    <a:pt x="78914" y="48506"/>
                    <a:pt x="79171" y="50145"/>
                  </a:cubicBezTo>
                  <a:cubicBezTo>
                    <a:pt x="79429" y="51817"/>
                    <a:pt x="80072" y="53392"/>
                    <a:pt x="81036" y="54806"/>
                  </a:cubicBezTo>
                  <a:lnTo>
                    <a:pt x="81389" y="55321"/>
                  </a:lnTo>
                  <a:cubicBezTo>
                    <a:pt x="81486" y="55481"/>
                    <a:pt x="81614" y="55674"/>
                    <a:pt x="81775" y="55803"/>
                  </a:cubicBezTo>
                  <a:lnTo>
                    <a:pt x="82579" y="56767"/>
                  </a:lnTo>
                  <a:cubicBezTo>
                    <a:pt x="82836" y="57056"/>
                    <a:pt x="83157" y="57346"/>
                    <a:pt x="83447" y="57635"/>
                  </a:cubicBezTo>
                  <a:cubicBezTo>
                    <a:pt x="83575" y="57764"/>
                    <a:pt x="83736" y="57924"/>
                    <a:pt x="83897" y="58053"/>
                  </a:cubicBezTo>
                  <a:lnTo>
                    <a:pt x="84347" y="58471"/>
                  </a:lnTo>
                  <a:lnTo>
                    <a:pt x="85279" y="59242"/>
                  </a:lnTo>
                  <a:lnTo>
                    <a:pt x="86275" y="59949"/>
                  </a:lnTo>
                  <a:cubicBezTo>
                    <a:pt x="86918" y="60432"/>
                    <a:pt x="87593" y="60850"/>
                    <a:pt x="88300" y="61267"/>
                  </a:cubicBezTo>
                  <a:cubicBezTo>
                    <a:pt x="88622" y="61492"/>
                    <a:pt x="88975" y="61685"/>
                    <a:pt x="89329" y="61878"/>
                  </a:cubicBezTo>
                  <a:lnTo>
                    <a:pt x="90390" y="62425"/>
                  </a:lnTo>
                  <a:lnTo>
                    <a:pt x="91418" y="63003"/>
                  </a:lnTo>
                  <a:cubicBezTo>
                    <a:pt x="91772" y="63164"/>
                    <a:pt x="92093" y="63389"/>
                    <a:pt x="92415" y="63582"/>
                  </a:cubicBezTo>
                  <a:cubicBezTo>
                    <a:pt x="93765" y="64353"/>
                    <a:pt x="95083" y="65253"/>
                    <a:pt x="96497" y="66057"/>
                  </a:cubicBezTo>
                  <a:cubicBezTo>
                    <a:pt x="97944" y="66796"/>
                    <a:pt x="99455" y="67439"/>
                    <a:pt x="100997" y="67921"/>
                  </a:cubicBezTo>
                  <a:cubicBezTo>
                    <a:pt x="102540" y="68371"/>
                    <a:pt x="104083" y="68757"/>
                    <a:pt x="105691" y="69079"/>
                  </a:cubicBezTo>
                  <a:cubicBezTo>
                    <a:pt x="107137" y="69368"/>
                    <a:pt x="108551" y="69946"/>
                    <a:pt x="109773" y="70782"/>
                  </a:cubicBezTo>
                  <a:cubicBezTo>
                    <a:pt x="111059" y="71618"/>
                    <a:pt x="112184" y="72647"/>
                    <a:pt x="113148" y="73836"/>
                  </a:cubicBezTo>
                  <a:cubicBezTo>
                    <a:pt x="114112" y="75025"/>
                    <a:pt x="114980" y="76279"/>
                    <a:pt x="115720" y="77661"/>
                  </a:cubicBezTo>
                  <a:cubicBezTo>
                    <a:pt x="117166" y="80393"/>
                    <a:pt x="118259" y="83319"/>
                    <a:pt x="118966" y="86372"/>
                  </a:cubicBezTo>
                  <a:cubicBezTo>
                    <a:pt x="119673" y="89394"/>
                    <a:pt x="120091" y="92512"/>
                    <a:pt x="120188" y="95630"/>
                  </a:cubicBezTo>
                  <a:cubicBezTo>
                    <a:pt x="120316" y="101930"/>
                    <a:pt x="120027" y="108263"/>
                    <a:pt x="119930" y="114595"/>
                  </a:cubicBezTo>
                  <a:cubicBezTo>
                    <a:pt x="119866" y="120895"/>
                    <a:pt x="119963" y="127292"/>
                    <a:pt x="120959" y="133593"/>
                  </a:cubicBezTo>
                  <a:lnTo>
                    <a:pt x="121345" y="135939"/>
                  </a:lnTo>
                  <a:lnTo>
                    <a:pt x="121827" y="138254"/>
                  </a:lnTo>
                  <a:lnTo>
                    <a:pt x="122727" y="142914"/>
                  </a:lnTo>
                  <a:cubicBezTo>
                    <a:pt x="123370" y="146032"/>
                    <a:pt x="123981" y="149118"/>
                    <a:pt x="124527" y="152236"/>
                  </a:cubicBezTo>
                  <a:cubicBezTo>
                    <a:pt x="125684" y="158440"/>
                    <a:pt x="126745" y="164676"/>
                    <a:pt x="127484" y="170944"/>
                  </a:cubicBezTo>
                  <a:cubicBezTo>
                    <a:pt x="127838" y="174095"/>
                    <a:pt x="128192" y="177245"/>
                    <a:pt x="128288" y="180395"/>
                  </a:cubicBezTo>
                  <a:cubicBezTo>
                    <a:pt x="128384" y="183545"/>
                    <a:pt x="128320" y="186695"/>
                    <a:pt x="128352" y="189878"/>
                  </a:cubicBezTo>
                  <a:cubicBezTo>
                    <a:pt x="128352" y="193028"/>
                    <a:pt x="128513" y="196210"/>
                    <a:pt x="128899" y="199360"/>
                  </a:cubicBezTo>
                  <a:cubicBezTo>
                    <a:pt x="129284" y="202510"/>
                    <a:pt x="130088" y="205564"/>
                    <a:pt x="131310" y="208489"/>
                  </a:cubicBezTo>
                  <a:cubicBezTo>
                    <a:pt x="130120" y="205564"/>
                    <a:pt x="129349" y="202478"/>
                    <a:pt x="129027" y="199328"/>
                  </a:cubicBezTo>
                  <a:cubicBezTo>
                    <a:pt x="128706" y="196178"/>
                    <a:pt x="128577" y="193028"/>
                    <a:pt x="128609" y="189878"/>
                  </a:cubicBezTo>
                  <a:cubicBezTo>
                    <a:pt x="128642" y="186695"/>
                    <a:pt x="128706" y="183545"/>
                    <a:pt x="128642" y="180363"/>
                  </a:cubicBezTo>
                  <a:cubicBezTo>
                    <a:pt x="128609" y="177213"/>
                    <a:pt x="128288" y="174062"/>
                    <a:pt x="127967" y="170912"/>
                  </a:cubicBezTo>
                  <a:cubicBezTo>
                    <a:pt x="127292" y="164612"/>
                    <a:pt x="126327" y="158344"/>
                    <a:pt x="125234" y="152108"/>
                  </a:cubicBezTo>
                  <a:cubicBezTo>
                    <a:pt x="124688" y="148990"/>
                    <a:pt x="124109" y="145872"/>
                    <a:pt x="123531" y="142754"/>
                  </a:cubicBezTo>
                  <a:lnTo>
                    <a:pt x="122631" y="138093"/>
                  </a:lnTo>
                  <a:lnTo>
                    <a:pt x="122181" y="135778"/>
                  </a:lnTo>
                  <a:lnTo>
                    <a:pt x="121795" y="133464"/>
                  </a:lnTo>
                  <a:cubicBezTo>
                    <a:pt x="120863" y="127228"/>
                    <a:pt x="120798" y="120928"/>
                    <a:pt x="120927" y="114595"/>
                  </a:cubicBezTo>
                  <a:cubicBezTo>
                    <a:pt x="121056" y="108295"/>
                    <a:pt x="121409" y="101962"/>
                    <a:pt x="121313" y="95598"/>
                  </a:cubicBezTo>
                  <a:cubicBezTo>
                    <a:pt x="121248" y="92383"/>
                    <a:pt x="120830" y="89201"/>
                    <a:pt x="120123" y="86083"/>
                  </a:cubicBezTo>
                  <a:cubicBezTo>
                    <a:pt x="119416" y="82933"/>
                    <a:pt x="118323" y="79911"/>
                    <a:pt x="116812" y="77050"/>
                  </a:cubicBezTo>
                  <a:cubicBezTo>
                    <a:pt x="116073" y="75604"/>
                    <a:pt x="115173" y="74254"/>
                    <a:pt x="114112" y="73000"/>
                  </a:cubicBezTo>
                  <a:cubicBezTo>
                    <a:pt x="113084" y="71714"/>
                    <a:pt x="111862" y="70589"/>
                    <a:pt x="110512" y="69657"/>
                  </a:cubicBezTo>
                  <a:cubicBezTo>
                    <a:pt x="109130" y="68725"/>
                    <a:pt x="107587" y="68082"/>
                    <a:pt x="105948" y="67728"/>
                  </a:cubicBezTo>
                  <a:cubicBezTo>
                    <a:pt x="104405" y="67439"/>
                    <a:pt x="102894" y="67053"/>
                    <a:pt x="101415" y="66603"/>
                  </a:cubicBezTo>
                  <a:cubicBezTo>
                    <a:pt x="99937" y="66153"/>
                    <a:pt x="98522" y="65575"/>
                    <a:pt x="97140" y="64835"/>
                  </a:cubicBezTo>
                  <a:cubicBezTo>
                    <a:pt x="95822" y="64096"/>
                    <a:pt x="94504" y="63196"/>
                    <a:pt x="93122" y="62392"/>
                  </a:cubicBezTo>
                  <a:cubicBezTo>
                    <a:pt x="92801" y="62167"/>
                    <a:pt x="92447" y="61975"/>
                    <a:pt x="92093" y="61782"/>
                  </a:cubicBezTo>
                  <a:lnTo>
                    <a:pt x="91033" y="61203"/>
                  </a:lnTo>
                  <a:lnTo>
                    <a:pt x="90004" y="60657"/>
                  </a:lnTo>
                  <a:cubicBezTo>
                    <a:pt x="89683" y="60464"/>
                    <a:pt x="89329" y="60271"/>
                    <a:pt x="89008" y="60046"/>
                  </a:cubicBezTo>
                  <a:cubicBezTo>
                    <a:pt x="88365" y="59628"/>
                    <a:pt x="87690" y="59242"/>
                    <a:pt x="87079" y="58792"/>
                  </a:cubicBezTo>
                  <a:lnTo>
                    <a:pt x="86147" y="58117"/>
                  </a:lnTo>
                  <a:lnTo>
                    <a:pt x="85247" y="57378"/>
                  </a:lnTo>
                  <a:lnTo>
                    <a:pt x="84797" y="56992"/>
                  </a:lnTo>
                  <a:cubicBezTo>
                    <a:pt x="84668" y="56864"/>
                    <a:pt x="84540" y="56735"/>
                    <a:pt x="84411" y="56606"/>
                  </a:cubicBezTo>
                  <a:cubicBezTo>
                    <a:pt x="84154" y="56317"/>
                    <a:pt x="83865" y="56060"/>
                    <a:pt x="83607" y="55803"/>
                  </a:cubicBezTo>
                  <a:lnTo>
                    <a:pt x="82868" y="54935"/>
                  </a:lnTo>
                  <a:cubicBezTo>
                    <a:pt x="82739" y="54774"/>
                    <a:pt x="82643" y="54646"/>
                    <a:pt x="82547" y="54485"/>
                  </a:cubicBezTo>
                  <a:lnTo>
                    <a:pt x="82225" y="54003"/>
                  </a:lnTo>
                  <a:cubicBezTo>
                    <a:pt x="81389" y="52781"/>
                    <a:pt x="80843" y="51367"/>
                    <a:pt x="80586" y="49920"/>
                  </a:cubicBezTo>
                  <a:cubicBezTo>
                    <a:pt x="80361" y="48442"/>
                    <a:pt x="80425" y="46931"/>
                    <a:pt x="80779" y="45484"/>
                  </a:cubicBezTo>
                  <a:cubicBezTo>
                    <a:pt x="81100" y="43974"/>
                    <a:pt x="81582" y="42527"/>
                    <a:pt x="82193" y="41113"/>
                  </a:cubicBezTo>
                  <a:cubicBezTo>
                    <a:pt x="83447" y="38252"/>
                    <a:pt x="84990" y="35520"/>
                    <a:pt x="86372" y="32627"/>
                  </a:cubicBezTo>
                  <a:cubicBezTo>
                    <a:pt x="87079" y="31180"/>
                    <a:pt x="87658" y="29669"/>
                    <a:pt x="88172" y="28126"/>
                  </a:cubicBezTo>
                  <a:lnTo>
                    <a:pt x="88493" y="26937"/>
                  </a:lnTo>
                  <a:cubicBezTo>
                    <a:pt x="88590" y="26519"/>
                    <a:pt x="88686" y="26133"/>
                    <a:pt x="88750" y="25716"/>
                  </a:cubicBezTo>
                  <a:cubicBezTo>
                    <a:pt x="88815" y="25330"/>
                    <a:pt x="88847" y="24848"/>
                    <a:pt x="88879" y="24462"/>
                  </a:cubicBezTo>
                  <a:cubicBezTo>
                    <a:pt x="88943" y="24044"/>
                    <a:pt x="88943" y="23658"/>
                    <a:pt x="88975" y="23240"/>
                  </a:cubicBezTo>
                  <a:cubicBezTo>
                    <a:pt x="89104" y="19962"/>
                    <a:pt x="88493" y="16683"/>
                    <a:pt x="87208" y="13661"/>
                  </a:cubicBezTo>
                  <a:cubicBezTo>
                    <a:pt x="85890" y="10640"/>
                    <a:pt x="83832" y="8004"/>
                    <a:pt x="81229" y="5947"/>
                  </a:cubicBezTo>
                  <a:cubicBezTo>
                    <a:pt x="78657" y="3954"/>
                    <a:pt x="75700" y="2475"/>
                    <a:pt x="72550" y="1575"/>
                  </a:cubicBezTo>
                  <a:cubicBezTo>
                    <a:pt x="69464" y="675"/>
                    <a:pt x="66249" y="161"/>
                    <a:pt x="63035" y="32"/>
                  </a:cubicBezTo>
                  <a:cubicBezTo>
                    <a:pt x="62489" y="11"/>
                    <a:pt x="61946" y="0"/>
                    <a:pt x="61405" y="0"/>
                  </a:cubicBezTo>
                  <a:close/>
                </a:path>
              </a:pathLst>
            </a:custGeom>
            <a:solidFill>
              <a:srgbClr val="0A153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E95A8554-DBA8-4836-96E5-CBD5FF887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4850" y="2819519"/>
            <a:ext cx="2848202" cy="6898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317400" tIns="158700" rIns="317400" bIns="158700" numCol="1" anchor="ctr" anchorCtr="0" compatLnSpc="1">
            <a:prstTxWarp prst="textPlain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normalizeH="0" baseline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ourier New" panose="02070309020205020404" pitchFamily="49" charset="0"/>
              </a:rPr>
              <a:t>Women have a more chance With heart disease  </a:t>
            </a:r>
            <a:endParaRPr kumimoji="0" lang="en-US" altLang="en-US" sz="2800" b="1" i="0" u="none" strike="noStrike" normalizeH="0" baseline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D89C54-ACE2-45EC-8CB6-54690B569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53" y="1555485"/>
            <a:ext cx="4408949" cy="252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341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" name="Google Shape;1873;p42"/>
          <p:cNvSpPr txBox="1">
            <a:spLocks noGrp="1"/>
          </p:cNvSpPr>
          <p:nvPr>
            <p:ph type="ctrTitle"/>
          </p:nvPr>
        </p:nvSpPr>
        <p:spPr>
          <a:xfrm>
            <a:off x="209459" y="298470"/>
            <a:ext cx="8391584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3200" dirty="0"/>
              <a:t>Does diabetes have a relationship with heart diseases?</a:t>
            </a:r>
          </a:p>
        </p:txBody>
      </p:sp>
      <p:sp>
        <p:nvSpPr>
          <p:cNvPr id="1875" name="Google Shape;1875;p42"/>
          <p:cNvSpPr txBox="1"/>
          <p:nvPr/>
        </p:nvSpPr>
        <p:spPr>
          <a:xfrm>
            <a:off x="1007280" y="2330857"/>
            <a:ext cx="2008800" cy="6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0A153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1878" name="Google Shape;1878;p42"/>
          <p:cNvGrpSpPr/>
          <p:nvPr/>
        </p:nvGrpSpPr>
        <p:grpSpPr>
          <a:xfrm>
            <a:off x="7879080" y="3243523"/>
            <a:ext cx="1204849" cy="2258117"/>
            <a:chOff x="2158975" y="238125"/>
            <a:chExt cx="3282750" cy="5214975"/>
          </a:xfrm>
        </p:grpSpPr>
        <p:sp>
          <p:nvSpPr>
            <p:cNvPr id="1879" name="Google Shape;1879;p42"/>
            <p:cNvSpPr/>
            <p:nvPr/>
          </p:nvSpPr>
          <p:spPr>
            <a:xfrm>
              <a:off x="2158975" y="1797925"/>
              <a:ext cx="1196575" cy="3652450"/>
            </a:xfrm>
            <a:custGeom>
              <a:avLst/>
              <a:gdLst/>
              <a:ahLst/>
              <a:cxnLst/>
              <a:rect l="l" t="t" r="r" b="b"/>
              <a:pathLst>
                <a:path w="47863" h="146098" extrusionOk="0">
                  <a:moveTo>
                    <a:pt x="47863" y="0"/>
                  </a:moveTo>
                  <a:lnTo>
                    <a:pt x="47863" y="0"/>
                  </a:lnTo>
                  <a:cubicBezTo>
                    <a:pt x="45516" y="708"/>
                    <a:pt x="43202" y="1608"/>
                    <a:pt x="40984" y="2668"/>
                  </a:cubicBezTo>
                  <a:cubicBezTo>
                    <a:pt x="36259" y="5079"/>
                    <a:pt x="34362" y="6237"/>
                    <a:pt x="25458" y="8004"/>
                  </a:cubicBezTo>
                  <a:cubicBezTo>
                    <a:pt x="16554" y="9772"/>
                    <a:pt x="11058" y="23209"/>
                    <a:pt x="10929" y="37160"/>
                  </a:cubicBezTo>
                  <a:cubicBezTo>
                    <a:pt x="10800" y="51078"/>
                    <a:pt x="9868" y="54518"/>
                    <a:pt x="9547" y="62361"/>
                  </a:cubicBezTo>
                  <a:cubicBezTo>
                    <a:pt x="9386" y="67343"/>
                    <a:pt x="10286" y="72101"/>
                    <a:pt x="9547" y="77051"/>
                  </a:cubicBezTo>
                  <a:cubicBezTo>
                    <a:pt x="8743" y="82419"/>
                    <a:pt x="6911" y="87562"/>
                    <a:pt x="5625" y="92834"/>
                  </a:cubicBezTo>
                  <a:cubicBezTo>
                    <a:pt x="3214" y="102606"/>
                    <a:pt x="2539" y="112667"/>
                    <a:pt x="2347" y="122696"/>
                  </a:cubicBezTo>
                  <a:cubicBezTo>
                    <a:pt x="2314" y="124560"/>
                    <a:pt x="2186" y="146097"/>
                    <a:pt x="0" y="146097"/>
                  </a:cubicBezTo>
                  <a:lnTo>
                    <a:pt x="4790" y="146097"/>
                  </a:lnTo>
                  <a:cubicBezTo>
                    <a:pt x="5625" y="139636"/>
                    <a:pt x="5561" y="127389"/>
                    <a:pt x="5561" y="125975"/>
                  </a:cubicBezTo>
                  <a:cubicBezTo>
                    <a:pt x="5625" y="115656"/>
                    <a:pt x="6172" y="105306"/>
                    <a:pt x="8518" y="95212"/>
                  </a:cubicBezTo>
                  <a:cubicBezTo>
                    <a:pt x="9740" y="89812"/>
                    <a:pt x="11508" y="84476"/>
                    <a:pt x="12279" y="78947"/>
                  </a:cubicBezTo>
                  <a:cubicBezTo>
                    <a:pt x="12986" y="73804"/>
                    <a:pt x="11990" y="68950"/>
                    <a:pt x="12118" y="63807"/>
                  </a:cubicBezTo>
                  <a:cubicBezTo>
                    <a:pt x="12343" y="55739"/>
                    <a:pt x="13276" y="52203"/>
                    <a:pt x="13179" y="37867"/>
                  </a:cubicBezTo>
                  <a:cubicBezTo>
                    <a:pt x="13115" y="23530"/>
                    <a:pt x="18515" y="9612"/>
                    <a:pt x="27548" y="7715"/>
                  </a:cubicBezTo>
                  <a:cubicBezTo>
                    <a:pt x="36580" y="5786"/>
                    <a:pt x="38477" y="4533"/>
                    <a:pt x="43234" y="2026"/>
                  </a:cubicBezTo>
                  <a:cubicBezTo>
                    <a:pt x="44745" y="1254"/>
                    <a:pt x="46288" y="579"/>
                    <a:pt x="478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42"/>
            <p:cNvSpPr/>
            <p:nvPr/>
          </p:nvSpPr>
          <p:spPr>
            <a:xfrm>
              <a:off x="3053375" y="438200"/>
              <a:ext cx="537650" cy="1319575"/>
            </a:xfrm>
            <a:custGeom>
              <a:avLst/>
              <a:gdLst/>
              <a:ahLst/>
              <a:cxnLst/>
              <a:rect l="l" t="t" r="r" b="b"/>
              <a:pathLst>
                <a:path w="21506" h="52783" extrusionOk="0">
                  <a:moveTo>
                    <a:pt x="9290" y="1"/>
                  </a:moveTo>
                  <a:cubicBezTo>
                    <a:pt x="6462" y="3440"/>
                    <a:pt x="4340" y="7266"/>
                    <a:pt x="3762" y="9291"/>
                  </a:cubicBezTo>
                  <a:cubicBezTo>
                    <a:pt x="2508" y="13662"/>
                    <a:pt x="4983" y="14916"/>
                    <a:pt x="4919" y="19191"/>
                  </a:cubicBezTo>
                  <a:cubicBezTo>
                    <a:pt x="4887" y="23499"/>
                    <a:pt x="1" y="26392"/>
                    <a:pt x="258" y="27967"/>
                  </a:cubicBezTo>
                  <a:cubicBezTo>
                    <a:pt x="547" y="29252"/>
                    <a:pt x="3215" y="29381"/>
                    <a:pt x="4404" y="29381"/>
                  </a:cubicBezTo>
                  <a:lnTo>
                    <a:pt x="4983" y="29381"/>
                  </a:lnTo>
                  <a:cubicBezTo>
                    <a:pt x="5690" y="30924"/>
                    <a:pt x="4983" y="38285"/>
                    <a:pt x="4919" y="40824"/>
                  </a:cubicBezTo>
                  <a:cubicBezTo>
                    <a:pt x="4854" y="42882"/>
                    <a:pt x="7426" y="43300"/>
                    <a:pt x="10255" y="43300"/>
                  </a:cubicBezTo>
                  <a:cubicBezTo>
                    <a:pt x="10898" y="43300"/>
                    <a:pt x="11573" y="43300"/>
                    <a:pt x="12215" y="43267"/>
                  </a:cubicBezTo>
                  <a:lnTo>
                    <a:pt x="12762" y="43267"/>
                  </a:lnTo>
                  <a:cubicBezTo>
                    <a:pt x="15880" y="43267"/>
                    <a:pt x="17519" y="44682"/>
                    <a:pt x="18291" y="48089"/>
                  </a:cubicBezTo>
                  <a:cubicBezTo>
                    <a:pt x="18901" y="50629"/>
                    <a:pt x="17712" y="52139"/>
                    <a:pt x="16941" y="52782"/>
                  </a:cubicBezTo>
                  <a:cubicBezTo>
                    <a:pt x="18066" y="52461"/>
                    <a:pt x="18773" y="52268"/>
                    <a:pt x="18773" y="52268"/>
                  </a:cubicBezTo>
                  <a:cubicBezTo>
                    <a:pt x="18773" y="52268"/>
                    <a:pt x="21505" y="50693"/>
                    <a:pt x="20605" y="46996"/>
                  </a:cubicBezTo>
                  <a:cubicBezTo>
                    <a:pt x="19810" y="43531"/>
                    <a:pt x="18136" y="42110"/>
                    <a:pt x="15052" y="42110"/>
                  </a:cubicBezTo>
                  <a:cubicBezTo>
                    <a:pt x="15017" y="42110"/>
                    <a:pt x="14983" y="42110"/>
                    <a:pt x="14948" y="42110"/>
                  </a:cubicBezTo>
                  <a:lnTo>
                    <a:pt x="14401" y="42110"/>
                  </a:lnTo>
                  <a:cubicBezTo>
                    <a:pt x="14381" y="42111"/>
                    <a:pt x="14354" y="42112"/>
                    <a:pt x="14322" y="42112"/>
                  </a:cubicBezTo>
                  <a:cubicBezTo>
                    <a:pt x="13274" y="42112"/>
                    <a:pt x="6089" y="41559"/>
                    <a:pt x="6526" y="37256"/>
                  </a:cubicBezTo>
                  <a:cubicBezTo>
                    <a:pt x="8872" y="14305"/>
                    <a:pt x="6204" y="14048"/>
                    <a:pt x="6365" y="9355"/>
                  </a:cubicBezTo>
                  <a:cubicBezTo>
                    <a:pt x="6429" y="7233"/>
                    <a:pt x="7619" y="2862"/>
                    <a:pt x="92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42"/>
            <p:cNvSpPr/>
            <p:nvPr/>
          </p:nvSpPr>
          <p:spPr>
            <a:xfrm>
              <a:off x="2465950" y="2980700"/>
              <a:ext cx="577000" cy="2472400"/>
            </a:xfrm>
            <a:custGeom>
              <a:avLst/>
              <a:gdLst/>
              <a:ahLst/>
              <a:cxnLst/>
              <a:rect l="l" t="t" r="r" b="b"/>
              <a:pathLst>
                <a:path w="23080" h="98896" extrusionOk="0">
                  <a:moveTo>
                    <a:pt x="17100" y="1"/>
                  </a:moveTo>
                  <a:cubicBezTo>
                    <a:pt x="16786" y="1"/>
                    <a:pt x="16475" y="211"/>
                    <a:pt x="16458" y="617"/>
                  </a:cubicBezTo>
                  <a:lnTo>
                    <a:pt x="15783" y="13121"/>
                  </a:lnTo>
                  <a:cubicBezTo>
                    <a:pt x="15558" y="17300"/>
                    <a:pt x="15333" y="21479"/>
                    <a:pt x="14979" y="25658"/>
                  </a:cubicBezTo>
                  <a:cubicBezTo>
                    <a:pt x="14947" y="26172"/>
                    <a:pt x="14883" y="26686"/>
                    <a:pt x="14851" y="27168"/>
                  </a:cubicBezTo>
                  <a:cubicBezTo>
                    <a:pt x="14819" y="27329"/>
                    <a:pt x="14787" y="27393"/>
                    <a:pt x="14787" y="27522"/>
                  </a:cubicBezTo>
                  <a:cubicBezTo>
                    <a:pt x="14787" y="27618"/>
                    <a:pt x="14754" y="27747"/>
                    <a:pt x="14722" y="27875"/>
                  </a:cubicBezTo>
                  <a:cubicBezTo>
                    <a:pt x="14690" y="28004"/>
                    <a:pt x="14626" y="28165"/>
                    <a:pt x="14594" y="28293"/>
                  </a:cubicBezTo>
                  <a:lnTo>
                    <a:pt x="14529" y="28711"/>
                  </a:lnTo>
                  <a:cubicBezTo>
                    <a:pt x="14369" y="29772"/>
                    <a:pt x="14240" y="30801"/>
                    <a:pt x="14144" y="31861"/>
                  </a:cubicBezTo>
                  <a:cubicBezTo>
                    <a:pt x="13919" y="33951"/>
                    <a:pt x="13758" y="36040"/>
                    <a:pt x="13629" y="38130"/>
                  </a:cubicBezTo>
                  <a:cubicBezTo>
                    <a:pt x="13469" y="40219"/>
                    <a:pt x="13372" y="42308"/>
                    <a:pt x="13276" y="44398"/>
                  </a:cubicBezTo>
                  <a:cubicBezTo>
                    <a:pt x="13211" y="45426"/>
                    <a:pt x="13179" y="46487"/>
                    <a:pt x="13147" y="47548"/>
                  </a:cubicBezTo>
                  <a:cubicBezTo>
                    <a:pt x="13115" y="48609"/>
                    <a:pt x="13179" y="49669"/>
                    <a:pt x="13115" y="50666"/>
                  </a:cubicBezTo>
                  <a:cubicBezTo>
                    <a:pt x="12826" y="54780"/>
                    <a:pt x="12151" y="58959"/>
                    <a:pt x="11476" y="63074"/>
                  </a:cubicBezTo>
                  <a:cubicBezTo>
                    <a:pt x="11122" y="65099"/>
                    <a:pt x="10736" y="67156"/>
                    <a:pt x="10318" y="69213"/>
                  </a:cubicBezTo>
                  <a:cubicBezTo>
                    <a:pt x="9868" y="71238"/>
                    <a:pt x="9418" y="73296"/>
                    <a:pt x="8808" y="75256"/>
                  </a:cubicBezTo>
                  <a:cubicBezTo>
                    <a:pt x="8486" y="76253"/>
                    <a:pt x="8101" y="77217"/>
                    <a:pt x="7618" y="78149"/>
                  </a:cubicBezTo>
                  <a:cubicBezTo>
                    <a:pt x="7233" y="79114"/>
                    <a:pt x="6815" y="80078"/>
                    <a:pt x="6429" y="81042"/>
                  </a:cubicBezTo>
                  <a:cubicBezTo>
                    <a:pt x="5625" y="83003"/>
                    <a:pt x="4918" y="84964"/>
                    <a:pt x="4211" y="86925"/>
                  </a:cubicBezTo>
                  <a:cubicBezTo>
                    <a:pt x="2765" y="90847"/>
                    <a:pt x="1382" y="94832"/>
                    <a:pt x="32" y="98754"/>
                  </a:cubicBezTo>
                  <a:cubicBezTo>
                    <a:pt x="0" y="98818"/>
                    <a:pt x="32" y="98851"/>
                    <a:pt x="64" y="98883"/>
                  </a:cubicBezTo>
                  <a:cubicBezTo>
                    <a:pt x="83" y="98892"/>
                    <a:pt x="99" y="98896"/>
                    <a:pt x="113" y="98896"/>
                  </a:cubicBezTo>
                  <a:cubicBezTo>
                    <a:pt x="148" y="98896"/>
                    <a:pt x="170" y="98873"/>
                    <a:pt x="193" y="98851"/>
                  </a:cubicBezTo>
                  <a:cubicBezTo>
                    <a:pt x="1575" y="94865"/>
                    <a:pt x="3022" y="90943"/>
                    <a:pt x="4500" y="87021"/>
                  </a:cubicBezTo>
                  <a:cubicBezTo>
                    <a:pt x="5240" y="85061"/>
                    <a:pt x="5979" y="83132"/>
                    <a:pt x="6783" y="81203"/>
                  </a:cubicBezTo>
                  <a:cubicBezTo>
                    <a:pt x="7200" y="80239"/>
                    <a:pt x="7586" y="79275"/>
                    <a:pt x="8036" y="78342"/>
                  </a:cubicBezTo>
                  <a:cubicBezTo>
                    <a:pt x="8261" y="77860"/>
                    <a:pt x="8518" y="77410"/>
                    <a:pt x="8711" y="76896"/>
                  </a:cubicBezTo>
                  <a:lnTo>
                    <a:pt x="8872" y="76542"/>
                  </a:lnTo>
                  <a:lnTo>
                    <a:pt x="9033" y="76157"/>
                  </a:lnTo>
                  <a:lnTo>
                    <a:pt x="9290" y="75417"/>
                  </a:lnTo>
                  <a:cubicBezTo>
                    <a:pt x="9965" y="73392"/>
                    <a:pt x="10479" y="71367"/>
                    <a:pt x="10897" y="69310"/>
                  </a:cubicBezTo>
                  <a:cubicBezTo>
                    <a:pt x="11347" y="67285"/>
                    <a:pt x="11765" y="65227"/>
                    <a:pt x="12151" y="63170"/>
                  </a:cubicBezTo>
                  <a:cubicBezTo>
                    <a:pt x="12890" y="59023"/>
                    <a:pt x="13597" y="54909"/>
                    <a:pt x="13983" y="50698"/>
                  </a:cubicBezTo>
                  <a:cubicBezTo>
                    <a:pt x="14015" y="50441"/>
                    <a:pt x="14015" y="50184"/>
                    <a:pt x="14015" y="49894"/>
                  </a:cubicBezTo>
                  <a:lnTo>
                    <a:pt x="14015" y="49091"/>
                  </a:lnTo>
                  <a:cubicBezTo>
                    <a:pt x="13983" y="48577"/>
                    <a:pt x="14015" y="48062"/>
                    <a:pt x="14015" y="47548"/>
                  </a:cubicBezTo>
                  <a:cubicBezTo>
                    <a:pt x="14047" y="46519"/>
                    <a:pt x="14079" y="45459"/>
                    <a:pt x="14144" y="44430"/>
                  </a:cubicBezTo>
                  <a:cubicBezTo>
                    <a:pt x="14240" y="42340"/>
                    <a:pt x="14369" y="40251"/>
                    <a:pt x="14562" y="38162"/>
                  </a:cubicBezTo>
                  <a:cubicBezTo>
                    <a:pt x="14722" y="36104"/>
                    <a:pt x="14883" y="34015"/>
                    <a:pt x="15108" y="31926"/>
                  </a:cubicBezTo>
                  <a:cubicBezTo>
                    <a:pt x="15237" y="30897"/>
                    <a:pt x="15365" y="29868"/>
                    <a:pt x="15526" y="28872"/>
                  </a:cubicBezTo>
                  <a:lnTo>
                    <a:pt x="15590" y="28486"/>
                  </a:lnTo>
                  <a:lnTo>
                    <a:pt x="15687" y="28165"/>
                  </a:lnTo>
                  <a:cubicBezTo>
                    <a:pt x="15687" y="28100"/>
                    <a:pt x="15751" y="27940"/>
                    <a:pt x="15783" y="27779"/>
                  </a:cubicBezTo>
                  <a:cubicBezTo>
                    <a:pt x="15783" y="27618"/>
                    <a:pt x="15847" y="27458"/>
                    <a:pt x="15847" y="27329"/>
                  </a:cubicBezTo>
                  <a:cubicBezTo>
                    <a:pt x="15912" y="26783"/>
                    <a:pt x="15976" y="26268"/>
                    <a:pt x="16008" y="25754"/>
                  </a:cubicBezTo>
                  <a:cubicBezTo>
                    <a:pt x="16394" y="21543"/>
                    <a:pt x="16651" y="17396"/>
                    <a:pt x="16940" y="13218"/>
                  </a:cubicBezTo>
                  <a:lnTo>
                    <a:pt x="17429" y="5586"/>
                  </a:lnTo>
                  <a:lnTo>
                    <a:pt x="17429" y="5586"/>
                  </a:lnTo>
                  <a:cubicBezTo>
                    <a:pt x="18729" y="12076"/>
                    <a:pt x="19947" y="18557"/>
                    <a:pt x="20669" y="25079"/>
                  </a:cubicBezTo>
                  <a:cubicBezTo>
                    <a:pt x="21151" y="29161"/>
                    <a:pt x="21408" y="33244"/>
                    <a:pt x="21376" y="37326"/>
                  </a:cubicBezTo>
                  <a:cubicBezTo>
                    <a:pt x="21344" y="41408"/>
                    <a:pt x="21023" y="45523"/>
                    <a:pt x="20669" y="49605"/>
                  </a:cubicBezTo>
                  <a:cubicBezTo>
                    <a:pt x="20315" y="53688"/>
                    <a:pt x="19865" y="57834"/>
                    <a:pt x="19480" y="61916"/>
                  </a:cubicBezTo>
                  <a:cubicBezTo>
                    <a:pt x="19062" y="65999"/>
                    <a:pt x="18419" y="70049"/>
                    <a:pt x="17776" y="74131"/>
                  </a:cubicBezTo>
                  <a:cubicBezTo>
                    <a:pt x="17133" y="78214"/>
                    <a:pt x="16490" y="82296"/>
                    <a:pt x="16169" y="86443"/>
                  </a:cubicBezTo>
                  <a:cubicBezTo>
                    <a:pt x="15815" y="90557"/>
                    <a:pt x="15944" y="94704"/>
                    <a:pt x="16554" y="98818"/>
                  </a:cubicBezTo>
                  <a:cubicBezTo>
                    <a:pt x="16587" y="98851"/>
                    <a:pt x="16619" y="98883"/>
                    <a:pt x="16651" y="98883"/>
                  </a:cubicBezTo>
                  <a:cubicBezTo>
                    <a:pt x="16715" y="98883"/>
                    <a:pt x="16715" y="98851"/>
                    <a:pt x="16715" y="98786"/>
                  </a:cubicBezTo>
                  <a:cubicBezTo>
                    <a:pt x="16329" y="94704"/>
                    <a:pt x="16394" y="90557"/>
                    <a:pt x="16908" y="86507"/>
                  </a:cubicBezTo>
                  <a:cubicBezTo>
                    <a:pt x="17358" y="82425"/>
                    <a:pt x="18130" y="78374"/>
                    <a:pt x="18869" y="74324"/>
                  </a:cubicBezTo>
                  <a:cubicBezTo>
                    <a:pt x="19640" y="70274"/>
                    <a:pt x="20380" y="66160"/>
                    <a:pt x="20830" y="62045"/>
                  </a:cubicBezTo>
                  <a:cubicBezTo>
                    <a:pt x="21312" y="57963"/>
                    <a:pt x="21858" y="53880"/>
                    <a:pt x="22276" y="49766"/>
                  </a:cubicBezTo>
                  <a:cubicBezTo>
                    <a:pt x="22662" y="45651"/>
                    <a:pt x="22983" y="41505"/>
                    <a:pt x="23048" y="37358"/>
                  </a:cubicBezTo>
                  <a:cubicBezTo>
                    <a:pt x="23080" y="35269"/>
                    <a:pt x="22983" y="33179"/>
                    <a:pt x="22855" y="31122"/>
                  </a:cubicBezTo>
                  <a:cubicBezTo>
                    <a:pt x="22726" y="29033"/>
                    <a:pt x="22533" y="26975"/>
                    <a:pt x="22276" y="24918"/>
                  </a:cubicBezTo>
                  <a:cubicBezTo>
                    <a:pt x="21248" y="16657"/>
                    <a:pt x="19480" y="8589"/>
                    <a:pt x="17744" y="520"/>
                  </a:cubicBezTo>
                  <a:cubicBezTo>
                    <a:pt x="17668" y="170"/>
                    <a:pt x="17383" y="1"/>
                    <a:pt x="17100" y="1"/>
                  </a:cubicBezTo>
                  <a:close/>
                </a:path>
              </a:pathLst>
            </a:custGeom>
            <a:solidFill>
              <a:srgbClr val="0A153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42"/>
            <p:cNvSpPr/>
            <p:nvPr/>
          </p:nvSpPr>
          <p:spPr>
            <a:xfrm>
              <a:off x="4573000" y="2981075"/>
              <a:ext cx="560950" cy="2471700"/>
            </a:xfrm>
            <a:custGeom>
              <a:avLst/>
              <a:gdLst/>
              <a:ahLst/>
              <a:cxnLst/>
              <a:rect l="l" t="t" r="r" b="b"/>
              <a:pathLst>
                <a:path w="22438" h="98868" extrusionOk="0">
                  <a:moveTo>
                    <a:pt x="5280" y="1"/>
                  </a:moveTo>
                  <a:cubicBezTo>
                    <a:pt x="5007" y="1"/>
                    <a:pt x="4748" y="208"/>
                    <a:pt x="4694" y="505"/>
                  </a:cubicBezTo>
                  <a:cubicBezTo>
                    <a:pt x="3890" y="4556"/>
                    <a:pt x="3183" y="8638"/>
                    <a:pt x="2476" y="12688"/>
                  </a:cubicBezTo>
                  <a:cubicBezTo>
                    <a:pt x="1801" y="16771"/>
                    <a:pt x="1158" y="20853"/>
                    <a:pt x="676" y="24967"/>
                  </a:cubicBezTo>
                  <a:cubicBezTo>
                    <a:pt x="547" y="25996"/>
                    <a:pt x="451" y="27025"/>
                    <a:pt x="354" y="28053"/>
                  </a:cubicBezTo>
                  <a:cubicBezTo>
                    <a:pt x="226" y="29082"/>
                    <a:pt x="161" y="30111"/>
                    <a:pt x="97" y="31171"/>
                  </a:cubicBezTo>
                  <a:cubicBezTo>
                    <a:pt x="1" y="33261"/>
                    <a:pt x="33" y="35318"/>
                    <a:pt x="65" y="37375"/>
                  </a:cubicBezTo>
                  <a:cubicBezTo>
                    <a:pt x="129" y="41522"/>
                    <a:pt x="322" y="45636"/>
                    <a:pt x="611" y="49751"/>
                  </a:cubicBezTo>
                  <a:cubicBezTo>
                    <a:pt x="740" y="51808"/>
                    <a:pt x="868" y="53865"/>
                    <a:pt x="1093" y="55923"/>
                  </a:cubicBezTo>
                  <a:cubicBezTo>
                    <a:pt x="1286" y="58012"/>
                    <a:pt x="1576" y="60037"/>
                    <a:pt x="1897" y="62094"/>
                  </a:cubicBezTo>
                  <a:cubicBezTo>
                    <a:pt x="2476" y="66177"/>
                    <a:pt x="3151" y="70227"/>
                    <a:pt x="3440" y="74374"/>
                  </a:cubicBezTo>
                  <a:cubicBezTo>
                    <a:pt x="3601" y="75402"/>
                    <a:pt x="3858" y="76431"/>
                    <a:pt x="4115" y="77395"/>
                  </a:cubicBezTo>
                  <a:cubicBezTo>
                    <a:pt x="4372" y="78392"/>
                    <a:pt x="4661" y="79388"/>
                    <a:pt x="4886" y="80385"/>
                  </a:cubicBezTo>
                  <a:cubicBezTo>
                    <a:pt x="5369" y="82410"/>
                    <a:pt x="5722" y="84435"/>
                    <a:pt x="5947" y="86460"/>
                  </a:cubicBezTo>
                  <a:cubicBezTo>
                    <a:pt x="6076" y="87489"/>
                    <a:pt x="6204" y="88517"/>
                    <a:pt x="6204" y="89546"/>
                  </a:cubicBezTo>
                  <a:cubicBezTo>
                    <a:pt x="6204" y="90574"/>
                    <a:pt x="6237" y="91603"/>
                    <a:pt x="6204" y="92632"/>
                  </a:cubicBezTo>
                  <a:cubicBezTo>
                    <a:pt x="6172" y="94689"/>
                    <a:pt x="6012" y="96746"/>
                    <a:pt x="5722" y="98771"/>
                  </a:cubicBezTo>
                  <a:lnTo>
                    <a:pt x="5722" y="98803"/>
                  </a:lnTo>
                  <a:cubicBezTo>
                    <a:pt x="5722" y="98836"/>
                    <a:pt x="5754" y="98868"/>
                    <a:pt x="5787" y="98868"/>
                  </a:cubicBezTo>
                  <a:cubicBezTo>
                    <a:pt x="5819" y="98868"/>
                    <a:pt x="5883" y="98868"/>
                    <a:pt x="5883" y="98803"/>
                  </a:cubicBezTo>
                  <a:cubicBezTo>
                    <a:pt x="6172" y="96778"/>
                    <a:pt x="6365" y="94689"/>
                    <a:pt x="6429" y="92632"/>
                  </a:cubicBezTo>
                  <a:cubicBezTo>
                    <a:pt x="6494" y="91603"/>
                    <a:pt x="6494" y="90574"/>
                    <a:pt x="6429" y="89546"/>
                  </a:cubicBezTo>
                  <a:cubicBezTo>
                    <a:pt x="6397" y="88517"/>
                    <a:pt x="6333" y="87456"/>
                    <a:pt x="6237" y="86428"/>
                  </a:cubicBezTo>
                  <a:cubicBezTo>
                    <a:pt x="6012" y="84371"/>
                    <a:pt x="5690" y="82345"/>
                    <a:pt x="5208" y="80320"/>
                  </a:cubicBezTo>
                  <a:cubicBezTo>
                    <a:pt x="4790" y="78295"/>
                    <a:pt x="4179" y="76302"/>
                    <a:pt x="3890" y="74309"/>
                  </a:cubicBezTo>
                  <a:cubicBezTo>
                    <a:pt x="3826" y="73795"/>
                    <a:pt x="3794" y="73281"/>
                    <a:pt x="3761" y="72766"/>
                  </a:cubicBezTo>
                  <a:cubicBezTo>
                    <a:pt x="3729" y="72252"/>
                    <a:pt x="3697" y="71738"/>
                    <a:pt x="3633" y="71223"/>
                  </a:cubicBezTo>
                  <a:cubicBezTo>
                    <a:pt x="3536" y="70195"/>
                    <a:pt x="3408" y="69166"/>
                    <a:pt x="3279" y="68138"/>
                  </a:cubicBezTo>
                  <a:cubicBezTo>
                    <a:pt x="3054" y="66080"/>
                    <a:pt x="2765" y="64055"/>
                    <a:pt x="2476" y="61998"/>
                  </a:cubicBezTo>
                  <a:cubicBezTo>
                    <a:pt x="2218" y="59973"/>
                    <a:pt x="1929" y="57916"/>
                    <a:pt x="1768" y="55890"/>
                  </a:cubicBezTo>
                  <a:cubicBezTo>
                    <a:pt x="1640" y="53833"/>
                    <a:pt x="1511" y="51776"/>
                    <a:pt x="1383" y="49719"/>
                  </a:cubicBezTo>
                  <a:cubicBezTo>
                    <a:pt x="1158" y="45604"/>
                    <a:pt x="997" y="41490"/>
                    <a:pt x="965" y="37375"/>
                  </a:cubicBezTo>
                  <a:cubicBezTo>
                    <a:pt x="965" y="35318"/>
                    <a:pt x="933" y="33261"/>
                    <a:pt x="1061" y="31203"/>
                  </a:cubicBezTo>
                  <a:cubicBezTo>
                    <a:pt x="1222" y="29178"/>
                    <a:pt x="1447" y="27121"/>
                    <a:pt x="1704" y="25096"/>
                  </a:cubicBezTo>
                  <a:cubicBezTo>
                    <a:pt x="2218" y="21014"/>
                    <a:pt x="2894" y="16963"/>
                    <a:pt x="3633" y="12913"/>
                  </a:cubicBezTo>
                  <a:cubicBezTo>
                    <a:pt x="4053" y="10486"/>
                    <a:pt x="4497" y="8069"/>
                    <a:pt x="4963" y="5664"/>
                  </a:cubicBezTo>
                  <a:lnTo>
                    <a:pt x="4963" y="5664"/>
                  </a:lnTo>
                  <a:lnTo>
                    <a:pt x="5369" y="13203"/>
                  </a:lnTo>
                  <a:cubicBezTo>
                    <a:pt x="5594" y="17381"/>
                    <a:pt x="5819" y="21560"/>
                    <a:pt x="6172" y="25739"/>
                  </a:cubicBezTo>
                  <a:cubicBezTo>
                    <a:pt x="6204" y="26285"/>
                    <a:pt x="6237" y="26832"/>
                    <a:pt x="6301" y="27346"/>
                  </a:cubicBezTo>
                  <a:cubicBezTo>
                    <a:pt x="6333" y="27507"/>
                    <a:pt x="6365" y="27668"/>
                    <a:pt x="6397" y="27828"/>
                  </a:cubicBezTo>
                  <a:lnTo>
                    <a:pt x="6494" y="28278"/>
                  </a:lnTo>
                  <a:lnTo>
                    <a:pt x="6558" y="28568"/>
                  </a:lnTo>
                  <a:lnTo>
                    <a:pt x="6622" y="28921"/>
                  </a:lnTo>
                  <a:cubicBezTo>
                    <a:pt x="6783" y="29918"/>
                    <a:pt x="6879" y="30946"/>
                    <a:pt x="7008" y="31975"/>
                  </a:cubicBezTo>
                  <a:cubicBezTo>
                    <a:pt x="7201" y="34064"/>
                    <a:pt x="7362" y="36122"/>
                    <a:pt x="7522" y="38211"/>
                  </a:cubicBezTo>
                  <a:cubicBezTo>
                    <a:pt x="7683" y="40300"/>
                    <a:pt x="7812" y="42390"/>
                    <a:pt x="7908" y="44447"/>
                  </a:cubicBezTo>
                  <a:cubicBezTo>
                    <a:pt x="7972" y="45508"/>
                    <a:pt x="8037" y="46536"/>
                    <a:pt x="8069" y="47565"/>
                  </a:cubicBezTo>
                  <a:cubicBezTo>
                    <a:pt x="8069" y="48079"/>
                    <a:pt x="8069" y="48594"/>
                    <a:pt x="8069" y="49108"/>
                  </a:cubicBezTo>
                  <a:lnTo>
                    <a:pt x="8069" y="49494"/>
                  </a:lnTo>
                  <a:lnTo>
                    <a:pt x="8069" y="49879"/>
                  </a:lnTo>
                  <a:cubicBezTo>
                    <a:pt x="8069" y="50169"/>
                    <a:pt x="8069" y="50458"/>
                    <a:pt x="8101" y="50715"/>
                  </a:cubicBezTo>
                  <a:cubicBezTo>
                    <a:pt x="8262" y="52869"/>
                    <a:pt x="8583" y="54926"/>
                    <a:pt x="8905" y="57016"/>
                  </a:cubicBezTo>
                  <a:cubicBezTo>
                    <a:pt x="9226" y="59073"/>
                    <a:pt x="9547" y="61162"/>
                    <a:pt x="9965" y="63219"/>
                  </a:cubicBezTo>
                  <a:cubicBezTo>
                    <a:pt x="10351" y="65277"/>
                    <a:pt x="10737" y="67334"/>
                    <a:pt x="11219" y="69391"/>
                  </a:cubicBezTo>
                  <a:cubicBezTo>
                    <a:pt x="11669" y="71448"/>
                    <a:pt x="12215" y="73506"/>
                    <a:pt x="12858" y="75499"/>
                  </a:cubicBezTo>
                  <a:lnTo>
                    <a:pt x="13148" y="76270"/>
                  </a:lnTo>
                  <a:lnTo>
                    <a:pt x="13276" y="76656"/>
                  </a:lnTo>
                  <a:lnTo>
                    <a:pt x="13437" y="77042"/>
                  </a:lnTo>
                  <a:cubicBezTo>
                    <a:pt x="13565" y="77299"/>
                    <a:pt x="13662" y="77556"/>
                    <a:pt x="13790" y="77781"/>
                  </a:cubicBezTo>
                  <a:lnTo>
                    <a:pt x="14144" y="78456"/>
                  </a:lnTo>
                  <a:cubicBezTo>
                    <a:pt x="14594" y="79388"/>
                    <a:pt x="15012" y="80352"/>
                    <a:pt x="15430" y="81285"/>
                  </a:cubicBezTo>
                  <a:cubicBezTo>
                    <a:pt x="16233" y="83213"/>
                    <a:pt x="17005" y="85174"/>
                    <a:pt x="17776" y="87103"/>
                  </a:cubicBezTo>
                  <a:cubicBezTo>
                    <a:pt x="19319" y="90992"/>
                    <a:pt x="20798" y="94914"/>
                    <a:pt x="22277" y="98803"/>
                  </a:cubicBezTo>
                  <a:cubicBezTo>
                    <a:pt x="22309" y="98836"/>
                    <a:pt x="22341" y="98868"/>
                    <a:pt x="22373" y="98868"/>
                  </a:cubicBezTo>
                  <a:cubicBezTo>
                    <a:pt x="22437" y="98836"/>
                    <a:pt x="22437" y="98803"/>
                    <a:pt x="22437" y="98771"/>
                  </a:cubicBezTo>
                  <a:cubicBezTo>
                    <a:pt x="21184" y="94753"/>
                    <a:pt x="19834" y="90799"/>
                    <a:pt x="18451" y="86846"/>
                  </a:cubicBezTo>
                  <a:cubicBezTo>
                    <a:pt x="17776" y="84885"/>
                    <a:pt x="17037" y="82892"/>
                    <a:pt x="16298" y="80931"/>
                  </a:cubicBezTo>
                  <a:cubicBezTo>
                    <a:pt x="15912" y="79967"/>
                    <a:pt x="15526" y="79002"/>
                    <a:pt x="15076" y="78006"/>
                  </a:cubicBezTo>
                  <a:lnTo>
                    <a:pt x="14723" y="77299"/>
                  </a:lnTo>
                  <a:cubicBezTo>
                    <a:pt x="14626" y="77042"/>
                    <a:pt x="14530" y="76849"/>
                    <a:pt x="14433" y="76592"/>
                  </a:cubicBezTo>
                  <a:lnTo>
                    <a:pt x="14305" y="76270"/>
                  </a:lnTo>
                  <a:lnTo>
                    <a:pt x="14176" y="75916"/>
                  </a:lnTo>
                  <a:lnTo>
                    <a:pt x="13951" y="75177"/>
                  </a:lnTo>
                  <a:cubicBezTo>
                    <a:pt x="12826" y="71159"/>
                    <a:pt x="11926" y="67109"/>
                    <a:pt x="11251" y="62994"/>
                  </a:cubicBezTo>
                  <a:cubicBezTo>
                    <a:pt x="10897" y="60937"/>
                    <a:pt x="10576" y="58880"/>
                    <a:pt x="10287" y="56791"/>
                  </a:cubicBezTo>
                  <a:cubicBezTo>
                    <a:pt x="10030" y="54733"/>
                    <a:pt x="9772" y="52676"/>
                    <a:pt x="9644" y="50619"/>
                  </a:cubicBezTo>
                  <a:cubicBezTo>
                    <a:pt x="9612" y="50362"/>
                    <a:pt x="9612" y="50137"/>
                    <a:pt x="9612" y="49879"/>
                  </a:cubicBezTo>
                  <a:lnTo>
                    <a:pt x="9612" y="49108"/>
                  </a:lnTo>
                  <a:cubicBezTo>
                    <a:pt x="9644" y="48562"/>
                    <a:pt x="9612" y="48047"/>
                    <a:pt x="9612" y="47501"/>
                  </a:cubicBezTo>
                  <a:cubicBezTo>
                    <a:pt x="9580" y="46472"/>
                    <a:pt x="9547" y="45411"/>
                    <a:pt x="9483" y="44351"/>
                  </a:cubicBezTo>
                  <a:cubicBezTo>
                    <a:pt x="9387" y="42261"/>
                    <a:pt x="9290" y="40172"/>
                    <a:pt x="9097" y="38082"/>
                  </a:cubicBezTo>
                  <a:cubicBezTo>
                    <a:pt x="8937" y="35993"/>
                    <a:pt x="8776" y="33904"/>
                    <a:pt x="8551" y="31814"/>
                  </a:cubicBezTo>
                  <a:cubicBezTo>
                    <a:pt x="8454" y="30753"/>
                    <a:pt x="8326" y="29725"/>
                    <a:pt x="8133" y="28632"/>
                  </a:cubicBezTo>
                  <a:lnTo>
                    <a:pt x="8069" y="28246"/>
                  </a:lnTo>
                  <a:cubicBezTo>
                    <a:pt x="8037" y="28085"/>
                    <a:pt x="8004" y="27925"/>
                    <a:pt x="7940" y="27764"/>
                  </a:cubicBezTo>
                  <a:lnTo>
                    <a:pt x="7908" y="27635"/>
                  </a:lnTo>
                  <a:lnTo>
                    <a:pt x="7908" y="27571"/>
                  </a:lnTo>
                  <a:lnTo>
                    <a:pt x="7908" y="27539"/>
                  </a:lnTo>
                  <a:lnTo>
                    <a:pt x="7908" y="27443"/>
                  </a:lnTo>
                  <a:cubicBezTo>
                    <a:pt x="7908" y="27346"/>
                    <a:pt x="7876" y="27282"/>
                    <a:pt x="7876" y="27121"/>
                  </a:cubicBezTo>
                  <a:cubicBezTo>
                    <a:pt x="7812" y="26639"/>
                    <a:pt x="7747" y="26125"/>
                    <a:pt x="7715" y="25610"/>
                  </a:cubicBezTo>
                  <a:cubicBezTo>
                    <a:pt x="7329" y="21464"/>
                    <a:pt x="7040" y="17285"/>
                    <a:pt x="6751" y="13106"/>
                  </a:cubicBezTo>
                  <a:lnTo>
                    <a:pt x="5947" y="602"/>
                  </a:lnTo>
                  <a:cubicBezTo>
                    <a:pt x="5947" y="313"/>
                    <a:pt x="5722" y="55"/>
                    <a:pt x="5433" y="23"/>
                  </a:cubicBezTo>
                  <a:cubicBezTo>
                    <a:pt x="5382" y="8"/>
                    <a:pt x="5331" y="1"/>
                    <a:pt x="5280" y="1"/>
                  </a:cubicBezTo>
                  <a:close/>
                </a:path>
              </a:pathLst>
            </a:custGeom>
            <a:solidFill>
              <a:srgbClr val="0A153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42"/>
            <p:cNvSpPr/>
            <p:nvPr/>
          </p:nvSpPr>
          <p:spPr>
            <a:xfrm>
              <a:off x="3823225" y="2106500"/>
              <a:ext cx="725700" cy="1090550"/>
            </a:xfrm>
            <a:custGeom>
              <a:avLst/>
              <a:gdLst/>
              <a:ahLst/>
              <a:cxnLst/>
              <a:rect l="l" t="t" r="r" b="b"/>
              <a:pathLst>
                <a:path w="29028" h="43622" extrusionOk="0">
                  <a:moveTo>
                    <a:pt x="8905" y="1"/>
                  </a:moveTo>
                  <a:cubicBezTo>
                    <a:pt x="7587" y="1"/>
                    <a:pt x="5015" y="419"/>
                    <a:pt x="4180" y="3633"/>
                  </a:cubicBezTo>
                  <a:cubicBezTo>
                    <a:pt x="3055" y="7941"/>
                    <a:pt x="226" y="13309"/>
                    <a:pt x="1672" y="19513"/>
                  </a:cubicBezTo>
                  <a:cubicBezTo>
                    <a:pt x="3087" y="25684"/>
                    <a:pt x="1" y="31085"/>
                    <a:pt x="3183" y="34492"/>
                  </a:cubicBezTo>
                  <a:cubicBezTo>
                    <a:pt x="6269" y="37803"/>
                    <a:pt x="13630" y="43621"/>
                    <a:pt x="20830" y="43621"/>
                  </a:cubicBezTo>
                  <a:lnTo>
                    <a:pt x="22727" y="43428"/>
                  </a:lnTo>
                  <a:cubicBezTo>
                    <a:pt x="29027" y="42432"/>
                    <a:pt x="28802" y="36453"/>
                    <a:pt x="27613" y="34106"/>
                  </a:cubicBezTo>
                  <a:cubicBezTo>
                    <a:pt x="26391" y="31631"/>
                    <a:pt x="23595" y="26327"/>
                    <a:pt x="23338" y="23274"/>
                  </a:cubicBezTo>
                  <a:cubicBezTo>
                    <a:pt x="23081" y="20188"/>
                    <a:pt x="19480" y="3183"/>
                    <a:pt x="9676" y="65"/>
                  </a:cubicBezTo>
                  <a:cubicBezTo>
                    <a:pt x="9419" y="1"/>
                    <a:pt x="9162" y="1"/>
                    <a:pt x="89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42"/>
            <p:cNvSpPr/>
            <p:nvPr/>
          </p:nvSpPr>
          <p:spPr>
            <a:xfrm>
              <a:off x="2989100" y="2076775"/>
              <a:ext cx="726475" cy="1089725"/>
            </a:xfrm>
            <a:custGeom>
              <a:avLst/>
              <a:gdLst/>
              <a:ahLst/>
              <a:cxnLst/>
              <a:rect l="l" t="t" r="r" b="b"/>
              <a:pathLst>
                <a:path w="29059" h="43589" extrusionOk="0">
                  <a:moveTo>
                    <a:pt x="20187" y="1"/>
                  </a:moveTo>
                  <a:cubicBezTo>
                    <a:pt x="19897" y="1"/>
                    <a:pt x="19640" y="33"/>
                    <a:pt x="19383" y="65"/>
                  </a:cubicBezTo>
                  <a:cubicBezTo>
                    <a:pt x="9547" y="3215"/>
                    <a:pt x="5979" y="20187"/>
                    <a:pt x="5722" y="23305"/>
                  </a:cubicBezTo>
                  <a:cubicBezTo>
                    <a:pt x="5497" y="26391"/>
                    <a:pt x="2668" y="31695"/>
                    <a:pt x="1414" y="34138"/>
                  </a:cubicBezTo>
                  <a:cubicBezTo>
                    <a:pt x="161" y="36613"/>
                    <a:pt x="0" y="43139"/>
                    <a:pt x="7458" y="43589"/>
                  </a:cubicBezTo>
                  <a:lnTo>
                    <a:pt x="8229" y="43589"/>
                  </a:lnTo>
                  <a:lnTo>
                    <a:pt x="15076" y="42078"/>
                  </a:lnTo>
                  <a:cubicBezTo>
                    <a:pt x="19126" y="40278"/>
                    <a:pt x="22790" y="37706"/>
                    <a:pt x="25876" y="34492"/>
                  </a:cubicBezTo>
                  <a:cubicBezTo>
                    <a:pt x="29059" y="31052"/>
                    <a:pt x="25973" y="25652"/>
                    <a:pt x="27387" y="19512"/>
                  </a:cubicBezTo>
                  <a:cubicBezTo>
                    <a:pt x="28801" y="13341"/>
                    <a:pt x="26005" y="7940"/>
                    <a:pt x="24848" y="3601"/>
                  </a:cubicBezTo>
                  <a:cubicBezTo>
                    <a:pt x="24012" y="451"/>
                    <a:pt x="21505" y="1"/>
                    <a:pt x="201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42"/>
            <p:cNvSpPr/>
            <p:nvPr/>
          </p:nvSpPr>
          <p:spPr>
            <a:xfrm>
              <a:off x="3678575" y="1486925"/>
              <a:ext cx="210575" cy="946675"/>
            </a:xfrm>
            <a:custGeom>
              <a:avLst/>
              <a:gdLst/>
              <a:ahLst/>
              <a:cxnLst/>
              <a:rect l="l" t="t" r="r" b="b"/>
              <a:pathLst>
                <a:path w="8423" h="37867" extrusionOk="0">
                  <a:moveTo>
                    <a:pt x="5915" y="1"/>
                  </a:moveTo>
                  <a:cubicBezTo>
                    <a:pt x="4533" y="708"/>
                    <a:pt x="2990" y="1126"/>
                    <a:pt x="1447" y="1254"/>
                  </a:cubicBezTo>
                  <a:cubicBezTo>
                    <a:pt x="1447" y="1254"/>
                    <a:pt x="3055" y="17873"/>
                    <a:pt x="2283" y="24366"/>
                  </a:cubicBezTo>
                  <a:cubicBezTo>
                    <a:pt x="1512" y="30859"/>
                    <a:pt x="1" y="33238"/>
                    <a:pt x="1" y="33238"/>
                  </a:cubicBezTo>
                  <a:cubicBezTo>
                    <a:pt x="33" y="33849"/>
                    <a:pt x="258" y="34042"/>
                    <a:pt x="547" y="34042"/>
                  </a:cubicBezTo>
                  <a:cubicBezTo>
                    <a:pt x="869" y="33977"/>
                    <a:pt x="1190" y="33849"/>
                    <a:pt x="1447" y="33624"/>
                  </a:cubicBezTo>
                  <a:lnTo>
                    <a:pt x="2540" y="31566"/>
                  </a:lnTo>
                  <a:lnTo>
                    <a:pt x="2765" y="31566"/>
                  </a:lnTo>
                  <a:cubicBezTo>
                    <a:pt x="4340" y="31566"/>
                    <a:pt x="4373" y="32467"/>
                    <a:pt x="4373" y="32467"/>
                  </a:cubicBezTo>
                  <a:lnTo>
                    <a:pt x="4051" y="33334"/>
                  </a:lnTo>
                  <a:lnTo>
                    <a:pt x="7266" y="37867"/>
                  </a:lnTo>
                  <a:lnTo>
                    <a:pt x="8423" y="33270"/>
                  </a:lnTo>
                  <a:cubicBezTo>
                    <a:pt x="8423" y="33270"/>
                    <a:pt x="5465" y="30184"/>
                    <a:pt x="5980" y="21891"/>
                  </a:cubicBezTo>
                  <a:cubicBezTo>
                    <a:pt x="6494" y="13598"/>
                    <a:pt x="5915" y="1"/>
                    <a:pt x="59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42"/>
            <p:cNvSpPr/>
            <p:nvPr/>
          </p:nvSpPr>
          <p:spPr>
            <a:xfrm>
              <a:off x="3480108" y="2096840"/>
              <a:ext cx="645938" cy="992579"/>
            </a:xfrm>
            <a:custGeom>
              <a:avLst/>
              <a:gdLst/>
              <a:ahLst/>
              <a:cxnLst/>
              <a:rect l="l" t="t" r="r" b="b"/>
              <a:pathLst>
                <a:path w="20670" h="31760" extrusionOk="0">
                  <a:moveTo>
                    <a:pt x="11283" y="0"/>
                  </a:moveTo>
                  <a:cubicBezTo>
                    <a:pt x="10801" y="676"/>
                    <a:pt x="10415" y="1383"/>
                    <a:pt x="10158" y="2154"/>
                  </a:cubicBezTo>
                  <a:cubicBezTo>
                    <a:pt x="10094" y="2508"/>
                    <a:pt x="9740" y="2604"/>
                    <a:pt x="9451" y="2604"/>
                  </a:cubicBezTo>
                  <a:cubicBezTo>
                    <a:pt x="9258" y="2604"/>
                    <a:pt x="9065" y="2572"/>
                    <a:pt x="8872" y="2508"/>
                  </a:cubicBezTo>
                  <a:cubicBezTo>
                    <a:pt x="8647" y="2443"/>
                    <a:pt x="8647" y="193"/>
                    <a:pt x="8647" y="193"/>
                  </a:cubicBezTo>
                  <a:cubicBezTo>
                    <a:pt x="7586" y="193"/>
                    <a:pt x="6558" y="1029"/>
                    <a:pt x="6558" y="1029"/>
                  </a:cubicBezTo>
                  <a:lnTo>
                    <a:pt x="6911" y="2958"/>
                  </a:lnTo>
                  <a:cubicBezTo>
                    <a:pt x="5915" y="3794"/>
                    <a:pt x="6301" y="4597"/>
                    <a:pt x="6301" y="4597"/>
                  </a:cubicBezTo>
                  <a:cubicBezTo>
                    <a:pt x="4950" y="5594"/>
                    <a:pt x="5176" y="7779"/>
                    <a:pt x="4372" y="7779"/>
                  </a:cubicBezTo>
                  <a:cubicBezTo>
                    <a:pt x="3633" y="7747"/>
                    <a:pt x="3665" y="7426"/>
                    <a:pt x="3408" y="7426"/>
                  </a:cubicBezTo>
                  <a:lnTo>
                    <a:pt x="3311" y="7426"/>
                  </a:lnTo>
                  <a:cubicBezTo>
                    <a:pt x="2990" y="7554"/>
                    <a:pt x="2540" y="8004"/>
                    <a:pt x="2958" y="8294"/>
                  </a:cubicBezTo>
                  <a:cubicBezTo>
                    <a:pt x="3343" y="8551"/>
                    <a:pt x="2990" y="8583"/>
                    <a:pt x="2540" y="9130"/>
                  </a:cubicBezTo>
                  <a:cubicBezTo>
                    <a:pt x="2122" y="9644"/>
                    <a:pt x="3022" y="10672"/>
                    <a:pt x="3375" y="10833"/>
                  </a:cubicBezTo>
                  <a:lnTo>
                    <a:pt x="3440" y="10833"/>
                  </a:lnTo>
                  <a:cubicBezTo>
                    <a:pt x="3922" y="10833"/>
                    <a:pt x="5465" y="10030"/>
                    <a:pt x="5465" y="10030"/>
                  </a:cubicBezTo>
                  <a:lnTo>
                    <a:pt x="5465" y="10030"/>
                  </a:lnTo>
                  <a:cubicBezTo>
                    <a:pt x="5176" y="10705"/>
                    <a:pt x="5047" y="11444"/>
                    <a:pt x="5111" y="12183"/>
                  </a:cubicBezTo>
                  <a:cubicBezTo>
                    <a:pt x="5111" y="12183"/>
                    <a:pt x="4822" y="11412"/>
                    <a:pt x="4179" y="11412"/>
                  </a:cubicBezTo>
                  <a:cubicBezTo>
                    <a:pt x="4018" y="11412"/>
                    <a:pt x="3890" y="11444"/>
                    <a:pt x="3729" y="11508"/>
                  </a:cubicBezTo>
                  <a:cubicBezTo>
                    <a:pt x="2765" y="11894"/>
                    <a:pt x="2733" y="12633"/>
                    <a:pt x="2733" y="12633"/>
                  </a:cubicBezTo>
                  <a:cubicBezTo>
                    <a:pt x="3150" y="12665"/>
                    <a:pt x="3536" y="12955"/>
                    <a:pt x="3697" y="13340"/>
                  </a:cubicBezTo>
                  <a:cubicBezTo>
                    <a:pt x="0" y="19576"/>
                    <a:pt x="0" y="29252"/>
                    <a:pt x="1254" y="30634"/>
                  </a:cubicBezTo>
                  <a:cubicBezTo>
                    <a:pt x="1961" y="31374"/>
                    <a:pt x="2893" y="31759"/>
                    <a:pt x="4211" y="31759"/>
                  </a:cubicBezTo>
                  <a:cubicBezTo>
                    <a:pt x="5593" y="31695"/>
                    <a:pt x="6976" y="31438"/>
                    <a:pt x="8293" y="31052"/>
                  </a:cubicBezTo>
                  <a:cubicBezTo>
                    <a:pt x="12151" y="29927"/>
                    <a:pt x="18483" y="25459"/>
                    <a:pt x="19576" y="20830"/>
                  </a:cubicBezTo>
                  <a:cubicBezTo>
                    <a:pt x="20669" y="16201"/>
                    <a:pt x="16876" y="13565"/>
                    <a:pt x="16876" y="13565"/>
                  </a:cubicBezTo>
                  <a:cubicBezTo>
                    <a:pt x="16972" y="12215"/>
                    <a:pt x="16972" y="10833"/>
                    <a:pt x="16876" y="9483"/>
                  </a:cubicBezTo>
                  <a:cubicBezTo>
                    <a:pt x="16780" y="7072"/>
                    <a:pt x="15044" y="6912"/>
                    <a:pt x="14658" y="6912"/>
                  </a:cubicBezTo>
                  <a:lnTo>
                    <a:pt x="14562" y="6912"/>
                  </a:lnTo>
                  <a:cubicBezTo>
                    <a:pt x="14787" y="4276"/>
                    <a:pt x="12247" y="3504"/>
                    <a:pt x="12247" y="3151"/>
                  </a:cubicBezTo>
                  <a:cubicBezTo>
                    <a:pt x="12247" y="2797"/>
                    <a:pt x="13019" y="1479"/>
                    <a:pt x="13147" y="901"/>
                  </a:cubicBezTo>
                  <a:cubicBezTo>
                    <a:pt x="13276" y="322"/>
                    <a:pt x="11701" y="0"/>
                    <a:pt x="113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42"/>
            <p:cNvSpPr/>
            <p:nvPr/>
          </p:nvSpPr>
          <p:spPr>
            <a:xfrm>
              <a:off x="2158975" y="238125"/>
              <a:ext cx="3282750" cy="5212250"/>
            </a:xfrm>
            <a:custGeom>
              <a:avLst/>
              <a:gdLst/>
              <a:ahLst/>
              <a:cxnLst/>
              <a:rect l="l" t="t" r="r" b="b"/>
              <a:pathLst>
                <a:path w="131310" h="208490" extrusionOk="0">
                  <a:moveTo>
                    <a:pt x="482" y="208104"/>
                  </a:moveTo>
                  <a:cubicBezTo>
                    <a:pt x="386" y="208264"/>
                    <a:pt x="225" y="208489"/>
                    <a:pt x="0" y="208489"/>
                  </a:cubicBezTo>
                  <a:cubicBezTo>
                    <a:pt x="225" y="208489"/>
                    <a:pt x="386" y="208296"/>
                    <a:pt x="482" y="208104"/>
                  </a:cubicBezTo>
                  <a:close/>
                  <a:moveTo>
                    <a:pt x="61405" y="0"/>
                  </a:moveTo>
                  <a:cubicBezTo>
                    <a:pt x="60324" y="0"/>
                    <a:pt x="59253" y="43"/>
                    <a:pt x="58181" y="129"/>
                  </a:cubicBezTo>
                  <a:cubicBezTo>
                    <a:pt x="56542" y="289"/>
                    <a:pt x="54935" y="579"/>
                    <a:pt x="53360" y="1029"/>
                  </a:cubicBezTo>
                  <a:cubicBezTo>
                    <a:pt x="50177" y="1929"/>
                    <a:pt x="47284" y="3600"/>
                    <a:pt x="44906" y="5915"/>
                  </a:cubicBezTo>
                  <a:cubicBezTo>
                    <a:pt x="42591" y="8229"/>
                    <a:pt x="40823" y="11058"/>
                    <a:pt x="39730" y="14176"/>
                  </a:cubicBezTo>
                  <a:cubicBezTo>
                    <a:pt x="39441" y="14915"/>
                    <a:pt x="39216" y="15719"/>
                    <a:pt x="38991" y="16490"/>
                  </a:cubicBezTo>
                  <a:lnTo>
                    <a:pt x="38798" y="17069"/>
                  </a:lnTo>
                  <a:lnTo>
                    <a:pt x="38637" y="17679"/>
                  </a:lnTo>
                  <a:cubicBezTo>
                    <a:pt x="38605" y="17872"/>
                    <a:pt x="38541" y="18097"/>
                    <a:pt x="38541" y="18290"/>
                  </a:cubicBezTo>
                  <a:cubicBezTo>
                    <a:pt x="38477" y="18515"/>
                    <a:pt x="38477" y="18740"/>
                    <a:pt x="38445" y="18965"/>
                  </a:cubicBezTo>
                  <a:cubicBezTo>
                    <a:pt x="38380" y="19833"/>
                    <a:pt x="38445" y="20701"/>
                    <a:pt x="38670" y="21537"/>
                  </a:cubicBezTo>
                  <a:cubicBezTo>
                    <a:pt x="38862" y="22373"/>
                    <a:pt x="39184" y="23144"/>
                    <a:pt x="39409" y="23851"/>
                  </a:cubicBezTo>
                  <a:cubicBezTo>
                    <a:pt x="39634" y="24558"/>
                    <a:pt x="39795" y="25298"/>
                    <a:pt x="39891" y="26037"/>
                  </a:cubicBezTo>
                  <a:cubicBezTo>
                    <a:pt x="39923" y="26391"/>
                    <a:pt x="39923" y="26744"/>
                    <a:pt x="39923" y="27130"/>
                  </a:cubicBezTo>
                  <a:cubicBezTo>
                    <a:pt x="39923" y="27451"/>
                    <a:pt x="39891" y="27805"/>
                    <a:pt x="39827" y="28159"/>
                  </a:cubicBezTo>
                  <a:cubicBezTo>
                    <a:pt x="39538" y="29509"/>
                    <a:pt x="38734" y="30762"/>
                    <a:pt x="37770" y="31984"/>
                  </a:cubicBezTo>
                  <a:cubicBezTo>
                    <a:pt x="37287" y="32562"/>
                    <a:pt x="36773" y="33141"/>
                    <a:pt x="36259" y="33784"/>
                  </a:cubicBezTo>
                  <a:cubicBezTo>
                    <a:pt x="35969" y="34137"/>
                    <a:pt x="35712" y="34523"/>
                    <a:pt x="35519" y="34941"/>
                  </a:cubicBezTo>
                  <a:cubicBezTo>
                    <a:pt x="35359" y="35198"/>
                    <a:pt x="35294" y="35520"/>
                    <a:pt x="35294" y="35809"/>
                  </a:cubicBezTo>
                  <a:cubicBezTo>
                    <a:pt x="35294" y="35905"/>
                    <a:pt x="35294" y="36034"/>
                    <a:pt x="35294" y="36098"/>
                  </a:cubicBezTo>
                  <a:cubicBezTo>
                    <a:pt x="35327" y="36195"/>
                    <a:pt x="35359" y="36291"/>
                    <a:pt x="35391" y="36355"/>
                  </a:cubicBezTo>
                  <a:cubicBezTo>
                    <a:pt x="35455" y="36516"/>
                    <a:pt x="35519" y="36677"/>
                    <a:pt x="35616" y="36838"/>
                  </a:cubicBezTo>
                  <a:cubicBezTo>
                    <a:pt x="35969" y="37255"/>
                    <a:pt x="36452" y="37545"/>
                    <a:pt x="36966" y="37706"/>
                  </a:cubicBezTo>
                  <a:cubicBezTo>
                    <a:pt x="37384" y="37866"/>
                    <a:pt x="37802" y="37963"/>
                    <a:pt x="38252" y="38059"/>
                  </a:cubicBezTo>
                  <a:cubicBezTo>
                    <a:pt x="38879" y="38131"/>
                    <a:pt x="39505" y="38168"/>
                    <a:pt x="40132" y="38168"/>
                  </a:cubicBezTo>
                  <a:cubicBezTo>
                    <a:pt x="40140" y="38168"/>
                    <a:pt x="40147" y="38168"/>
                    <a:pt x="40154" y="38168"/>
                  </a:cubicBezTo>
                  <a:lnTo>
                    <a:pt x="40154" y="38168"/>
                  </a:lnTo>
                  <a:cubicBezTo>
                    <a:pt x="40178" y="38283"/>
                    <a:pt x="40198" y="38396"/>
                    <a:pt x="40213" y="38509"/>
                  </a:cubicBezTo>
                  <a:cubicBezTo>
                    <a:pt x="40245" y="38863"/>
                    <a:pt x="40277" y="39184"/>
                    <a:pt x="40277" y="39538"/>
                  </a:cubicBezTo>
                  <a:lnTo>
                    <a:pt x="40277" y="41659"/>
                  </a:lnTo>
                  <a:cubicBezTo>
                    <a:pt x="40245" y="43074"/>
                    <a:pt x="40148" y="44488"/>
                    <a:pt x="40084" y="45934"/>
                  </a:cubicBezTo>
                  <a:lnTo>
                    <a:pt x="39955" y="48088"/>
                  </a:lnTo>
                  <a:cubicBezTo>
                    <a:pt x="39923" y="48506"/>
                    <a:pt x="39923" y="48892"/>
                    <a:pt x="39955" y="49310"/>
                  </a:cubicBezTo>
                  <a:cubicBezTo>
                    <a:pt x="40020" y="49792"/>
                    <a:pt x="40245" y="50274"/>
                    <a:pt x="40598" y="50660"/>
                  </a:cubicBezTo>
                  <a:cubicBezTo>
                    <a:pt x="40920" y="50981"/>
                    <a:pt x="41305" y="51238"/>
                    <a:pt x="41723" y="51431"/>
                  </a:cubicBezTo>
                  <a:cubicBezTo>
                    <a:pt x="42109" y="51592"/>
                    <a:pt x="42495" y="51688"/>
                    <a:pt x="42913" y="51785"/>
                  </a:cubicBezTo>
                  <a:cubicBezTo>
                    <a:pt x="43652" y="51946"/>
                    <a:pt x="44423" y="52010"/>
                    <a:pt x="45163" y="52042"/>
                  </a:cubicBezTo>
                  <a:cubicBezTo>
                    <a:pt x="45317" y="52048"/>
                    <a:pt x="45469" y="52051"/>
                    <a:pt x="45619" y="52051"/>
                  </a:cubicBezTo>
                  <a:cubicBezTo>
                    <a:pt x="46218" y="52051"/>
                    <a:pt x="46789" y="52010"/>
                    <a:pt x="47381" y="52010"/>
                  </a:cubicBezTo>
                  <a:lnTo>
                    <a:pt x="48441" y="51978"/>
                  </a:lnTo>
                  <a:cubicBezTo>
                    <a:pt x="48763" y="51978"/>
                    <a:pt x="49084" y="52010"/>
                    <a:pt x="49438" y="52042"/>
                  </a:cubicBezTo>
                  <a:cubicBezTo>
                    <a:pt x="50049" y="52074"/>
                    <a:pt x="50659" y="52267"/>
                    <a:pt x="51206" y="52588"/>
                  </a:cubicBezTo>
                  <a:cubicBezTo>
                    <a:pt x="51720" y="52910"/>
                    <a:pt x="52138" y="53328"/>
                    <a:pt x="52460" y="53874"/>
                  </a:cubicBezTo>
                  <a:cubicBezTo>
                    <a:pt x="52781" y="54421"/>
                    <a:pt x="53038" y="55031"/>
                    <a:pt x="53199" y="55674"/>
                  </a:cubicBezTo>
                  <a:cubicBezTo>
                    <a:pt x="53392" y="56285"/>
                    <a:pt x="53488" y="56928"/>
                    <a:pt x="53488" y="57571"/>
                  </a:cubicBezTo>
                  <a:cubicBezTo>
                    <a:pt x="53488" y="58182"/>
                    <a:pt x="53327" y="58760"/>
                    <a:pt x="53038" y="59307"/>
                  </a:cubicBezTo>
                  <a:cubicBezTo>
                    <a:pt x="52877" y="59564"/>
                    <a:pt x="52717" y="59789"/>
                    <a:pt x="52492" y="60014"/>
                  </a:cubicBezTo>
                  <a:cubicBezTo>
                    <a:pt x="52395" y="60142"/>
                    <a:pt x="52299" y="60239"/>
                    <a:pt x="52170" y="60335"/>
                  </a:cubicBezTo>
                  <a:cubicBezTo>
                    <a:pt x="52087" y="60419"/>
                    <a:pt x="51979" y="60478"/>
                    <a:pt x="51889" y="60534"/>
                  </a:cubicBezTo>
                  <a:lnTo>
                    <a:pt x="51889" y="60534"/>
                  </a:lnTo>
                  <a:cubicBezTo>
                    <a:pt x="50144" y="60975"/>
                    <a:pt x="48457" y="61477"/>
                    <a:pt x="46770" y="62039"/>
                  </a:cubicBezTo>
                  <a:cubicBezTo>
                    <a:pt x="45034" y="62585"/>
                    <a:pt x="43298" y="63228"/>
                    <a:pt x="41627" y="64000"/>
                  </a:cubicBezTo>
                  <a:cubicBezTo>
                    <a:pt x="40791" y="64353"/>
                    <a:pt x="39988" y="64771"/>
                    <a:pt x="39184" y="65189"/>
                  </a:cubicBezTo>
                  <a:cubicBezTo>
                    <a:pt x="38380" y="65607"/>
                    <a:pt x="37577" y="65993"/>
                    <a:pt x="36773" y="66378"/>
                  </a:cubicBezTo>
                  <a:cubicBezTo>
                    <a:pt x="35166" y="67118"/>
                    <a:pt x="33494" y="67728"/>
                    <a:pt x="31791" y="68211"/>
                  </a:cubicBezTo>
                  <a:cubicBezTo>
                    <a:pt x="30087" y="68693"/>
                    <a:pt x="28319" y="69111"/>
                    <a:pt x="26583" y="69464"/>
                  </a:cubicBezTo>
                  <a:lnTo>
                    <a:pt x="25265" y="69754"/>
                  </a:lnTo>
                  <a:lnTo>
                    <a:pt x="24558" y="69914"/>
                  </a:lnTo>
                  <a:cubicBezTo>
                    <a:pt x="24333" y="69979"/>
                    <a:pt x="24108" y="70075"/>
                    <a:pt x="23851" y="70139"/>
                  </a:cubicBezTo>
                  <a:cubicBezTo>
                    <a:pt x="22951" y="70461"/>
                    <a:pt x="22083" y="70879"/>
                    <a:pt x="21312" y="71393"/>
                  </a:cubicBezTo>
                  <a:cubicBezTo>
                    <a:pt x="19737" y="72454"/>
                    <a:pt x="18354" y="73739"/>
                    <a:pt x="17229" y="75282"/>
                  </a:cubicBezTo>
                  <a:cubicBezTo>
                    <a:pt x="16104" y="76761"/>
                    <a:pt x="15140" y="78336"/>
                    <a:pt x="14369" y="80040"/>
                  </a:cubicBezTo>
                  <a:cubicBezTo>
                    <a:pt x="11283" y="86726"/>
                    <a:pt x="10254" y="94151"/>
                    <a:pt x="10350" y="101384"/>
                  </a:cubicBezTo>
                  <a:cubicBezTo>
                    <a:pt x="10286" y="104984"/>
                    <a:pt x="10190" y="108616"/>
                    <a:pt x="9965" y="112184"/>
                  </a:cubicBezTo>
                  <a:cubicBezTo>
                    <a:pt x="9740" y="115752"/>
                    <a:pt x="9322" y="119385"/>
                    <a:pt x="9161" y="122985"/>
                  </a:cubicBezTo>
                  <a:cubicBezTo>
                    <a:pt x="9097" y="123885"/>
                    <a:pt x="9065" y="124817"/>
                    <a:pt x="9065" y="125717"/>
                  </a:cubicBezTo>
                  <a:cubicBezTo>
                    <a:pt x="9033" y="126649"/>
                    <a:pt x="9065" y="127549"/>
                    <a:pt x="9097" y="128449"/>
                  </a:cubicBezTo>
                  <a:cubicBezTo>
                    <a:pt x="9193" y="130282"/>
                    <a:pt x="9322" y="132050"/>
                    <a:pt x="9354" y="133850"/>
                  </a:cubicBezTo>
                  <a:cubicBezTo>
                    <a:pt x="9418" y="135650"/>
                    <a:pt x="9354" y="137418"/>
                    <a:pt x="9129" y="139186"/>
                  </a:cubicBezTo>
                  <a:cubicBezTo>
                    <a:pt x="8904" y="140954"/>
                    <a:pt x="8486" y="142722"/>
                    <a:pt x="8100" y="144457"/>
                  </a:cubicBezTo>
                  <a:cubicBezTo>
                    <a:pt x="7265" y="147961"/>
                    <a:pt x="6172" y="151401"/>
                    <a:pt x="5336" y="154937"/>
                  </a:cubicBezTo>
                  <a:cubicBezTo>
                    <a:pt x="4468" y="158440"/>
                    <a:pt x="3825" y="162008"/>
                    <a:pt x="3375" y="165608"/>
                  </a:cubicBezTo>
                  <a:cubicBezTo>
                    <a:pt x="2443" y="172809"/>
                    <a:pt x="2186" y="180041"/>
                    <a:pt x="2154" y="187274"/>
                  </a:cubicBezTo>
                  <a:cubicBezTo>
                    <a:pt x="2122" y="190874"/>
                    <a:pt x="2025" y="194474"/>
                    <a:pt x="1832" y="198074"/>
                  </a:cubicBezTo>
                  <a:cubicBezTo>
                    <a:pt x="1768" y="199875"/>
                    <a:pt x="1639" y="201675"/>
                    <a:pt x="1446" y="203475"/>
                  </a:cubicBezTo>
                  <a:cubicBezTo>
                    <a:pt x="1350" y="204375"/>
                    <a:pt x="1221" y="205275"/>
                    <a:pt x="1061" y="206175"/>
                  </a:cubicBezTo>
                  <a:cubicBezTo>
                    <a:pt x="964" y="206593"/>
                    <a:pt x="868" y="207043"/>
                    <a:pt x="739" y="207461"/>
                  </a:cubicBezTo>
                  <a:cubicBezTo>
                    <a:pt x="675" y="207686"/>
                    <a:pt x="579" y="207911"/>
                    <a:pt x="482" y="208104"/>
                  </a:cubicBezTo>
                  <a:cubicBezTo>
                    <a:pt x="611" y="207911"/>
                    <a:pt x="675" y="207686"/>
                    <a:pt x="771" y="207493"/>
                  </a:cubicBezTo>
                  <a:cubicBezTo>
                    <a:pt x="900" y="207043"/>
                    <a:pt x="1029" y="206593"/>
                    <a:pt x="1093" y="206175"/>
                  </a:cubicBezTo>
                  <a:cubicBezTo>
                    <a:pt x="1286" y="205275"/>
                    <a:pt x="1414" y="204375"/>
                    <a:pt x="1511" y="203475"/>
                  </a:cubicBezTo>
                  <a:cubicBezTo>
                    <a:pt x="1736" y="201707"/>
                    <a:pt x="1897" y="199907"/>
                    <a:pt x="2025" y="198107"/>
                  </a:cubicBezTo>
                  <a:cubicBezTo>
                    <a:pt x="2250" y="194474"/>
                    <a:pt x="2379" y="190874"/>
                    <a:pt x="2475" y="187242"/>
                  </a:cubicBezTo>
                  <a:cubicBezTo>
                    <a:pt x="2604" y="180009"/>
                    <a:pt x="2925" y="172809"/>
                    <a:pt x="3922" y="165673"/>
                  </a:cubicBezTo>
                  <a:cubicBezTo>
                    <a:pt x="4436" y="162105"/>
                    <a:pt x="5111" y="158569"/>
                    <a:pt x="6011" y="155065"/>
                  </a:cubicBezTo>
                  <a:cubicBezTo>
                    <a:pt x="6879" y="151593"/>
                    <a:pt x="8004" y="148154"/>
                    <a:pt x="8904" y="144618"/>
                  </a:cubicBezTo>
                  <a:cubicBezTo>
                    <a:pt x="9322" y="142882"/>
                    <a:pt x="9708" y="141082"/>
                    <a:pt x="9997" y="139282"/>
                  </a:cubicBezTo>
                  <a:cubicBezTo>
                    <a:pt x="10222" y="137482"/>
                    <a:pt x="10318" y="135650"/>
                    <a:pt x="10254" y="133818"/>
                  </a:cubicBezTo>
                  <a:cubicBezTo>
                    <a:pt x="10222" y="132017"/>
                    <a:pt x="10125" y="130185"/>
                    <a:pt x="10061" y="128385"/>
                  </a:cubicBezTo>
                  <a:cubicBezTo>
                    <a:pt x="9997" y="127485"/>
                    <a:pt x="9997" y="126585"/>
                    <a:pt x="9997" y="125717"/>
                  </a:cubicBezTo>
                  <a:cubicBezTo>
                    <a:pt x="10029" y="124817"/>
                    <a:pt x="10061" y="123917"/>
                    <a:pt x="10125" y="123017"/>
                  </a:cubicBezTo>
                  <a:cubicBezTo>
                    <a:pt x="10318" y="119449"/>
                    <a:pt x="10736" y="115849"/>
                    <a:pt x="10993" y="112216"/>
                  </a:cubicBezTo>
                  <a:cubicBezTo>
                    <a:pt x="11251" y="108616"/>
                    <a:pt x="11411" y="104984"/>
                    <a:pt x="11476" y="101384"/>
                  </a:cubicBezTo>
                  <a:cubicBezTo>
                    <a:pt x="11476" y="99552"/>
                    <a:pt x="11508" y="97784"/>
                    <a:pt x="11668" y="96016"/>
                  </a:cubicBezTo>
                  <a:cubicBezTo>
                    <a:pt x="11797" y="94216"/>
                    <a:pt x="12022" y="92448"/>
                    <a:pt x="12311" y="90680"/>
                  </a:cubicBezTo>
                  <a:cubicBezTo>
                    <a:pt x="12954" y="87176"/>
                    <a:pt x="14015" y="83769"/>
                    <a:pt x="15494" y="80522"/>
                  </a:cubicBezTo>
                  <a:cubicBezTo>
                    <a:pt x="16265" y="78947"/>
                    <a:pt x="17165" y="77436"/>
                    <a:pt x="18258" y="76022"/>
                  </a:cubicBezTo>
                  <a:cubicBezTo>
                    <a:pt x="19287" y="74640"/>
                    <a:pt x="20572" y="73450"/>
                    <a:pt x="22019" y="72486"/>
                  </a:cubicBezTo>
                  <a:cubicBezTo>
                    <a:pt x="22726" y="72036"/>
                    <a:pt x="23497" y="71682"/>
                    <a:pt x="24301" y="71393"/>
                  </a:cubicBezTo>
                  <a:cubicBezTo>
                    <a:pt x="24494" y="71329"/>
                    <a:pt x="24719" y="71264"/>
                    <a:pt x="24912" y="71200"/>
                  </a:cubicBezTo>
                  <a:lnTo>
                    <a:pt x="25523" y="71071"/>
                  </a:lnTo>
                  <a:lnTo>
                    <a:pt x="26841" y="70782"/>
                  </a:lnTo>
                  <a:cubicBezTo>
                    <a:pt x="28641" y="70429"/>
                    <a:pt x="30409" y="70011"/>
                    <a:pt x="32176" y="69529"/>
                  </a:cubicBezTo>
                  <a:cubicBezTo>
                    <a:pt x="33944" y="69046"/>
                    <a:pt x="35680" y="68436"/>
                    <a:pt x="37352" y="67696"/>
                  </a:cubicBezTo>
                  <a:cubicBezTo>
                    <a:pt x="38220" y="67311"/>
                    <a:pt x="39023" y="66893"/>
                    <a:pt x="39827" y="66507"/>
                  </a:cubicBezTo>
                  <a:cubicBezTo>
                    <a:pt x="40630" y="66089"/>
                    <a:pt x="41434" y="65671"/>
                    <a:pt x="42238" y="65318"/>
                  </a:cubicBezTo>
                  <a:cubicBezTo>
                    <a:pt x="45484" y="63903"/>
                    <a:pt x="48892" y="62778"/>
                    <a:pt x="52363" y="61942"/>
                  </a:cubicBezTo>
                  <a:lnTo>
                    <a:pt x="52460" y="61910"/>
                  </a:lnTo>
                  <a:lnTo>
                    <a:pt x="52556" y="61878"/>
                  </a:lnTo>
                  <a:cubicBezTo>
                    <a:pt x="52749" y="61750"/>
                    <a:pt x="52910" y="61621"/>
                    <a:pt x="53102" y="61460"/>
                  </a:cubicBezTo>
                  <a:cubicBezTo>
                    <a:pt x="53231" y="61332"/>
                    <a:pt x="53392" y="61203"/>
                    <a:pt x="53552" y="61042"/>
                  </a:cubicBezTo>
                  <a:cubicBezTo>
                    <a:pt x="53842" y="60721"/>
                    <a:pt x="54067" y="60400"/>
                    <a:pt x="54292" y="60046"/>
                  </a:cubicBezTo>
                  <a:cubicBezTo>
                    <a:pt x="54710" y="59307"/>
                    <a:pt x="54903" y="58471"/>
                    <a:pt x="54935" y="57635"/>
                  </a:cubicBezTo>
                  <a:cubicBezTo>
                    <a:pt x="54935" y="56831"/>
                    <a:pt x="54838" y="56060"/>
                    <a:pt x="54581" y="55289"/>
                  </a:cubicBezTo>
                  <a:cubicBezTo>
                    <a:pt x="54388" y="54517"/>
                    <a:pt x="54099" y="53810"/>
                    <a:pt x="53681" y="53135"/>
                  </a:cubicBezTo>
                  <a:cubicBezTo>
                    <a:pt x="53263" y="52396"/>
                    <a:pt x="52652" y="51817"/>
                    <a:pt x="51945" y="51367"/>
                  </a:cubicBezTo>
                  <a:cubicBezTo>
                    <a:pt x="51238" y="50949"/>
                    <a:pt x="50434" y="50692"/>
                    <a:pt x="49631" y="50628"/>
                  </a:cubicBezTo>
                  <a:cubicBezTo>
                    <a:pt x="49213" y="50595"/>
                    <a:pt x="48827" y="50563"/>
                    <a:pt x="48441" y="50563"/>
                  </a:cubicBezTo>
                  <a:lnTo>
                    <a:pt x="47349" y="50595"/>
                  </a:lnTo>
                  <a:cubicBezTo>
                    <a:pt x="46877" y="50595"/>
                    <a:pt x="46406" y="50610"/>
                    <a:pt x="45944" y="50610"/>
                  </a:cubicBezTo>
                  <a:cubicBezTo>
                    <a:pt x="45713" y="50610"/>
                    <a:pt x="45484" y="50606"/>
                    <a:pt x="45259" y="50595"/>
                  </a:cubicBezTo>
                  <a:cubicBezTo>
                    <a:pt x="44584" y="50563"/>
                    <a:pt x="43909" y="50499"/>
                    <a:pt x="43234" y="50370"/>
                  </a:cubicBezTo>
                  <a:cubicBezTo>
                    <a:pt x="42656" y="50274"/>
                    <a:pt x="42141" y="50049"/>
                    <a:pt x="41723" y="49663"/>
                  </a:cubicBezTo>
                  <a:cubicBezTo>
                    <a:pt x="41563" y="49503"/>
                    <a:pt x="41466" y="49310"/>
                    <a:pt x="41434" y="49117"/>
                  </a:cubicBezTo>
                  <a:cubicBezTo>
                    <a:pt x="41434" y="48795"/>
                    <a:pt x="41434" y="48474"/>
                    <a:pt x="41434" y="48152"/>
                  </a:cubicBezTo>
                  <a:lnTo>
                    <a:pt x="41563" y="46031"/>
                  </a:lnTo>
                  <a:cubicBezTo>
                    <a:pt x="41659" y="44584"/>
                    <a:pt x="41755" y="43138"/>
                    <a:pt x="41788" y="41691"/>
                  </a:cubicBezTo>
                  <a:lnTo>
                    <a:pt x="41788" y="39506"/>
                  </a:lnTo>
                  <a:cubicBezTo>
                    <a:pt x="41755" y="39120"/>
                    <a:pt x="41755" y="38766"/>
                    <a:pt x="41691" y="38348"/>
                  </a:cubicBezTo>
                  <a:cubicBezTo>
                    <a:pt x="41659" y="37931"/>
                    <a:pt x="41563" y="37480"/>
                    <a:pt x="41402" y="37095"/>
                  </a:cubicBezTo>
                  <a:lnTo>
                    <a:pt x="41241" y="36613"/>
                  </a:lnTo>
                  <a:lnTo>
                    <a:pt x="40695" y="36613"/>
                  </a:lnTo>
                  <a:cubicBezTo>
                    <a:pt x="40510" y="36621"/>
                    <a:pt x="40325" y="36625"/>
                    <a:pt x="40140" y="36625"/>
                  </a:cubicBezTo>
                  <a:cubicBezTo>
                    <a:pt x="39586" y="36625"/>
                    <a:pt x="39031" y="36588"/>
                    <a:pt x="38477" y="36516"/>
                  </a:cubicBezTo>
                  <a:cubicBezTo>
                    <a:pt x="38123" y="36484"/>
                    <a:pt x="37770" y="36388"/>
                    <a:pt x="37448" y="36291"/>
                  </a:cubicBezTo>
                  <a:cubicBezTo>
                    <a:pt x="37223" y="36227"/>
                    <a:pt x="36998" y="36098"/>
                    <a:pt x="36837" y="35905"/>
                  </a:cubicBezTo>
                  <a:cubicBezTo>
                    <a:pt x="36837" y="35905"/>
                    <a:pt x="36805" y="35841"/>
                    <a:pt x="36805" y="35841"/>
                  </a:cubicBezTo>
                  <a:cubicBezTo>
                    <a:pt x="36805" y="35745"/>
                    <a:pt x="36837" y="35648"/>
                    <a:pt x="36870" y="35584"/>
                  </a:cubicBezTo>
                  <a:cubicBezTo>
                    <a:pt x="37030" y="35263"/>
                    <a:pt x="37223" y="35005"/>
                    <a:pt x="37448" y="34748"/>
                  </a:cubicBezTo>
                  <a:cubicBezTo>
                    <a:pt x="37930" y="34170"/>
                    <a:pt x="38445" y="33559"/>
                    <a:pt x="38959" y="32916"/>
                  </a:cubicBezTo>
                  <a:cubicBezTo>
                    <a:pt x="39988" y="31662"/>
                    <a:pt x="40984" y="30216"/>
                    <a:pt x="41338" y="28448"/>
                  </a:cubicBezTo>
                  <a:cubicBezTo>
                    <a:pt x="41434" y="28030"/>
                    <a:pt x="41466" y="27580"/>
                    <a:pt x="41498" y="27130"/>
                  </a:cubicBezTo>
                  <a:cubicBezTo>
                    <a:pt x="41498" y="25876"/>
                    <a:pt x="41273" y="24591"/>
                    <a:pt x="40888" y="23401"/>
                  </a:cubicBezTo>
                  <a:cubicBezTo>
                    <a:pt x="40630" y="22630"/>
                    <a:pt x="40341" y="21890"/>
                    <a:pt x="40180" y="21183"/>
                  </a:cubicBezTo>
                  <a:cubicBezTo>
                    <a:pt x="40020" y="20508"/>
                    <a:pt x="39955" y="19801"/>
                    <a:pt x="40020" y="19094"/>
                  </a:cubicBezTo>
                  <a:cubicBezTo>
                    <a:pt x="40020" y="18901"/>
                    <a:pt x="40052" y="18740"/>
                    <a:pt x="40084" y="18547"/>
                  </a:cubicBezTo>
                  <a:cubicBezTo>
                    <a:pt x="40116" y="18387"/>
                    <a:pt x="40148" y="18194"/>
                    <a:pt x="40180" y="18033"/>
                  </a:cubicBezTo>
                  <a:lnTo>
                    <a:pt x="40309" y="17487"/>
                  </a:lnTo>
                  <a:lnTo>
                    <a:pt x="40470" y="16908"/>
                  </a:lnTo>
                  <a:cubicBezTo>
                    <a:pt x="40695" y="16169"/>
                    <a:pt x="40920" y="15429"/>
                    <a:pt x="41177" y="14722"/>
                  </a:cubicBezTo>
                  <a:cubicBezTo>
                    <a:pt x="42205" y="11829"/>
                    <a:pt x="43845" y="9225"/>
                    <a:pt x="45999" y="7040"/>
                  </a:cubicBezTo>
                  <a:cubicBezTo>
                    <a:pt x="48184" y="4918"/>
                    <a:pt x="50884" y="3375"/>
                    <a:pt x="53810" y="2572"/>
                  </a:cubicBezTo>
                  <a:cubicBezTo>
                    <a:pt x="55288" y="2154"/>
                    <a:pt x="56799" y="1864"/>
                    <a:pt x="58342" y="1704"/>
                  </a:cubicBezTo>
                  <a:cubicBezTo>
                    <a:pt x="59257" y="1626"/>
                    <a:pt x="60183" y="1583"/>
                    <a:pt x="61115" y="1583"/>
                  </a:cubicBezTo>
                  <a:cubicBezTo>
                    <a:pt x="61721" y="1583"/>
                    <a:pt x="62330" y="1601"/>
                    <a:pt x="62939" y="1639"/>
                  </a:cubicBezTo>
                  <a:cubicBezTo>
                    <a:pt x="66057" y="1736"/>
                    <a:pt x="69110" y="2218"/>
                    <a:pt x="72100" y="3086"/>
                  </a:cubicBezTo>
                  <a:cubicBezTo>
                    <a:pt x="75057" y="3922"/>
                    <a:pt x="77821" y="5304"/>
                    <a:pt x="80264" y="7168"/>
                  </a:cubicBezTo>
                  <a:cubicBezTo>
                    <a:pt x="82675" y="9033"/>
                    <a:pt x="84572" y="11476"/>
                    <a:pt x="85825" y="14272"/>
                  </a:cubicBezTo>
                  <a:cubicBezTo>
                    <a:pt x="87015" y="17101"/>
                    <a:pt x="87593" y="20155"/>
                    <a:pt x="87465" y="23208"/>
                  </a:cubicBezTo>
                  <a:cubicBezTo>
                    <a:pt x="87433" y="26262"/>
                    <a:pt x="86340" y="29155"/>
                    <a:pt x="85022" y="31984"/>
                  </a:cubicBezTo>
                  <a:cubicBezTo>
                    <a:pt x="83704" y="34812"/>
                    <a:pt x="82129" y="37577"/>
                    <a:pt x="80875" y="40534"/>
                  </a:cubicBezTo>
                  <a:cubicBezTo>
                    <a:pt x="80200" y="42045"/>
                    <a:pt x="79686" y="43588"/>
                    <a:pt x="79332" y="45163"/>
                  </a:cubicBezTo>
                  <a:cubicBezTo>
                    <a:pt x="78979" y="46802"/>
                    <a:pt x="78914" y="48506"/>
                    <a:pt x="79171" y="50145"/>
                  </a:cubicBezTo>
                  <a:cubicBezTo>
                    <a:pt x="79429" y="51817"/>
                    <a:pt x="80072" y="53392"/>
                    <a:pt x="81036" y="54806"/>
                  </a:cubicBezTo>
                  <a:lnTo>
                    <a:pt x="81389" y="55321"/>
                  </a:lnTo>
                  <a:cubicBezTo>
                    <a:pt x="81486" y="55481"/>
                    <a:pt x="81614" y="55674"/>
                    <a:pt x="81775" y="55803"/>
                  </a:cubicBezTo>
                  <a:lnTo>
                    <a:pt x="82579" y="56767"/>
                  </a:lnTo>
                  <a:cubicBezTo>
                    <a:pt x="82836" y="57056"/>
                    <a:pt x="83157" y="57346"/>
                    <a:pt x="83447" y="57635"/>
                  </a:cubicBezTo>
                  <a:cubicBezTo>
                    <a:pt x="83575" y="57764"/>
                    <a:pt x="83736" y="57924"/>
                    <a:pt x="83897" y="58053"/>
                  </a:cubicBezTo>
                  <a:lnTo>
                    <a:pt x="84347" y="58471"/>
                  </a:lnTo>
                  <a:lnTo>
                    <a:pt x="85279" y="59242"/>
                  </a:lnTo>
                  <a:lnTo>
                    <a:pt x="86275" y="59949"/>
                  </a:lnTo>
                  <a:cubicBezTo>
                    <a:pt x="86918" y="60432"/>
                    <a:pt x="87593" y="60850"/>
                    <a:pt x="88300" y="61267"/>
                  </a:cubicBezTo>
                  <a:cubicBezTo>
                    <a:pt x="88622" y="61492"/>
                    <a:pt x="88975" y="61685"/>
                    <a:pt x="89329" y="61878"/>
                  </a:cubicBezTo>
                  <a:lnTo>
                    <a:pt x="90390" y="62425"/>
                  </a:lnTo>
                  <a:lnTo>
                    <a:pt x="91418" y="63003"/>
                  </a:lnTo>
                  <a:cubicBezTo>
                    <a:pt x="91772" y="63164"/>
                    <a:pt x="92093" y="63389"/>
                    <a:pt x="92415" y="63582"/>
                  </a:cubicBezTo>
                  <a:cubicBezTo>
                    <a:pt x="93765" y="64353"/>
                    <a:pt x="95083" y="65253"/>
                    <a:pt x="96497" y="66057"/>
                  </a:cubicBezTo>
                  <a:cubicBezTo>
                    <a:pt x="97944" y="66796"/>
                    <a:pt x="99455" y="67439"/>
                    <a:pt x="100997" y="67921"/>
                  </a:cubicBezTo>
                  <a:cubicBezTo>
                    <a:pt x="102540" y="68371"/>
                    <a:pt x="104083" y="68757"/>
                    <a:pt x="105691" y="69079"/>
                  </a:cubicBezTo>
                  <a:cubicBezTo>
                    <a:pt x="107137" y="69368"/>
                    <a:pt x="108551" y="69946"/>
                    <a:pt x="109773" y="70782"/>
                  </a:cubicBezTo>
                  <a:cubicBezTo>
                    <a:pt x="111059" y="71618"/>
                    <a:pt x="112184" y="72647"/>
                    <a:pt x="113148" y="73836"/>
                  </a:cubicBezTo>
                  <a:cubicBezTo>
                    <a:pt x="114112" y="75025"/>
                    <a:pt x="114980" y="76279"/>
                    <a:pt x="115720" y="77661"/>
                  </a:cubicBezTo>
                  <a:cubicBezTo>
                    <a:pt x="117166" y="80393"/>
                    <a:pt x="118259" y="83319"/>
                    <a:pt x="118966" y="86372"/>
                  </a:cubicBezTo>
                  <a:cubicBezTo>
                    <a:pt x="119673" y="89394"/>
                    <a:pt x="120091" y="92512"/>
                    <a:pt x="120188" y="95630"/>
                  </a:cubicBezTo>
                  <a:cubicBezTo>
                    <a:pt x="120316" y="101930"/>
                    <a:pt x="120027" y="108263"/>
                    <a:pt x="119930" y="114595"/>
                  </a:cubicBezTo>
                  <a:cubicBezTo>
                    <a:pt x="119866" y="120895"/>
                    <a:pt x="119963" y="127292"/>
                    <a:pt x="120959" y="133593"/>
                  </a:cubicBezTo>
                  <a:lnTo>
                    <a:pt x="121345" y="135939"/>
                  </a:lnTo>
                  <a:lnTo>
                    <a:pt x="121827" y="138254"/>
                  </a:lnTo>
                  <a:lnTo>
                    <a:pt x="122727" y="142914"/>
                  </a:lnTo>
                  <a:cubicBezTo>
                    <a:pt x="123370" y="146032"/>
                    <a:pt x="123981" y="149118"/>
                    <a:pt x="124527" y="152236"/>
                  </a:cubicBezTo>
                  <a:cubicBezTo>
                    <a:pt x="125684" y="158440"/>
                    <a:pt x="126745" y="164676"/>
                    <a:pt x="127484" y="170944"/>
                  </a:cubicBezTo>
                  <a:cubicBezTo>
                    <a:pt x="127838" y="174095"/>
                    <a:pt x="128192" y="177245"/>
                    <a:pt x="128288" y="180395"/>
                  </a:cubicBezTo>
                  <a:cubicBezTo>
                    <a:pt x="128384" y="183545"/>
                    <a:pt x="128320" y="186695"/>
                    <a:pt x="128352" y="189878"/>
                  </a:cubicBezTo>
                  <a:cubicBezTo>
                    <a:pt x="128352" y="193028"/>
                    <a:pt x="128513" y="196210"/>
                    <a:pt x="128899" y="199360"/>
                  </a:cubicBezTo>
                  <a:cubicBezTo>
                    <a:pt x="129284" y="202510"/>
                    <a:pt x="130088" y="205564"/>
                    <a:pt x="131310" y="208489"/>
                  </a:cubicBezTo>
                  <a:cubicBezTo>
                    <a:pt x="130120" y="205564"/>
                    <a:pt x="129349" y="202478"/>
                    <a:pt x="129027" y="199328"/>
                  </a:cubicBezTo>
                  <a:cubicBezTo>
                    <a:pt x="128706" y="196178"/>
                    <a:pt x="128577" y="193028"/>
                    <a:pt x="128609" y="189878"/>
                  </a:cubicBezTo>
                  <a:cubicBezTo>
                    <a:pt x="128642" y="186695"/>
                    <a:pt x="128706" y="183545"/>
                    <a:pt x="128642" y="180363"/>
                  </a:cubicBezTo>
                  <a:cubicBezTo>
                    <a:pt x="128609" y="177213"/>
                    <a:pt x="128288" y="174062"/>
                    <a:pt x="127967" y="170912"/>
                  </a:cubicBezTo>
                  <a:cubicBezTo>
                    <a:pt x="127292" y="164612"/>
                    <a:pt x="126327" y="158344"/>
                    <a:pt x="125234" y="152108"/>
                  </a:cubicBezTo>
                  <a:cubicBezTo>
                    <a:pt x="124688" y="148990"/>
                    <a:pt x="124109" y="145872"/>
                    <a:pt x="123531" y="142754"/>
                  </a:cubicBezTo>
                  <a:lnTo>
                    <a:pt x="122631" y="138093"/>
                  </a:lnTo>
                  <a:lnTo>
                    <a:pt x="122181" y="135778"/>
                  </a:lnTo>
                  <a:lnTo>
                    <a:pt x="121795" y="133464"/>
                  </a:lnTo>
                  <a:cubicBezTo>
                    <a:pt x="120863" y="127228"/>
                    <a:pt x="120798" y="120928"/>
                    <a:pt x="120927" y="114595"/>
                  </a:cubicBezTo>
                  <a:cubicBezTo>
                    <a:pt x="121056" y="108295"/>
                    <a:pt x="121409" y="101962"/>
                    <a:pt x="121313" y="95598"/>
                  </a:cubicBezTo>
                  <a:cubicBezTo>
                    <a:pt x="121248" y="92383"/>
                    <a:pt x="120830" y="89201"/>
                    <a:pt x="120123" y="86083"/>
                  </a:cubicBezTo>
                  <a:cubicBezTo>
                    <a:pt x="119416" y="82933"/>
                    <a:pt x="118323" y="79911"/>
                    <a:pt x="116812" y="77050"/>
                  </a:cubicBezTo>
                  <a:cubicBezTo>
                    <a:pt x="116073" y="75604"/>
                    <a:pt x="115173" y="74254"/>
                    <a:pt x="114112" y="73000"/>
                  </a:cubicBezTo>
                  <a:cubicBezTo>
                    <a:pt x="113084" y="71714"/>
                    <a:pt x="111862" y="70589"/>
                    <a:pt x="110512" y="69657"/>
                  </a:cubicBezTo>
                  <a:cubicBezTo>
                    <a:pt x="109130" y="68725"/>
                    <a:pt x="107587" y="68082"/>
                    <a:pt x="105948" y="67728"/>
                  </a:cubicBezTo>
                  <a:cubicBezTo>
                    <a:pt x="104405" y="67439"/>
                    <a:pt x="102894" y="67053"/>
                    <a:pt x="101415" y="66603"/>
                  </a:cubicBezTo>
                  <a:cubicBezTo>
                    <a:pt x="99937" y="66153"/>
                    <a:pt x="98522" y="65575"/>
                    <a:pt x="97140" y="64835"/>
                  </a:cubicBezTo>
                  <a:cubicBezTo>
                    <a:pt x="95822" y="64096"/>
                    <a:pt x="94504" y="63196"/>
                    <a:pt x="93122" y="62392"/>
                  </a:cubicBezTo>
                  <a:cubicBezTo>
                    <a:pt x="92801" y="62167"/>
                    <a:pt x="92447" y="61975"/>
                    <a:pt x="92093" y="61782"/>
                  </a:cubicBezTo>
                  <a:lnTo>
                    <a:pt x="91033" y="61203"/>
                  </a:lnTo>
                  <a:lnTo>
                    <a:pt x="90004" y="60657"/>
                  </a:lnTo>
                  <a:cubicBezTo>
                    <a:pt x="89683" y="60464"/>
                    <a:pt x="89329" y="60271"/>
                    <a:pt x="89008" y="60046"/>
                  </a:cubicBezTo>
                  <a:cubicBezTo>
                    <a:pt x="88365" y="59628"/>
                    <a:pt x="87690" y="59242"/>
                    <a:pt x="87079" y="58792"/>
                  </a:cubicBezTo>
                  <a:lnTo>
                    <a:pt x="86147" y="58117"/>
                  </a:lnTo>
                  <a:lnTo>
                    <a:pt x="85247" y="57378"/>
                  </a:lnTo>
                  <a:lnTo>
                    <a:pt x="84797" y="56992"/>
                  </a:lnTo>
                  <a:cubicBezTo>
                    <a:pt x="84668" y="56864"/>
                    <a:pt x="84540" y="56735"/>
                    <a:pt x="84411" y="56606"/>
                  </a:cubicBezTo>
                  <a:cubicBezTo>
                    <a:pt x="84154" y="56317"/>
                    <a:pt x="83865" y="56060"/>
                    <a:pt x="83607" y="55803"/>
                  </a:cubicBezTo>
                  <a:lnTo>
                    <a:pt x="82868" y="54935"/>
                  </a:lnTo>
                  <a:cubicBezTo>
                    <a:pt x="82739" y="54774"/>
                    <a:pt x="82643" y="54646"/>
                    <a:pt x="82547" y="54485"/>
                  </a:cubicBezTo>
                  <a:lnTo>
                    <a:pt x="82225" y="54003"/>
                  </a:lnTo>
                  <a:cubicBezTo>
                    <a:pt x="81389" y="52781"/>
                    <a:pt x="80843" y="51367"/>
                    <a:pt x="80586" y="49920"/>
                  </a:cubicBezTo>
                  <a:cubicBezTo>
                    <a:pt x="80361" y="48442"/>
                    <a:pt x="80425" y="46931"/>
                    <a:pt x="80779" y="45484"/>
                  </a:cubicBezTo>
                  <a:cubicBezTo>
                    <a:pt x="81100" y="43974"/>
                    <a:pt x="81582" y="42527"/>
                    <a:pt x="82193" y="41113"/>
                  </a:cubicBezTo>
                  <a:cubicBezTo>
                    <a:pt x="83447" y="38252"/>
                    <a:pt x="84990" y="35520"/>
                    <a:pt x="86372" y="32627"/>
                  </a:cubicBezTo>
                  <a:cubicBezTo>
                    <a:pt x="87079" y="31180"/>
                    <a:pt x="87658" y="29669"/>
                    <a:pt x="88172" y="28126"/>
                  </a:cubicBezTo>
                  <a:lnTo>
                    <a:pt x="88493" y="26937"/>
                  </a:lnTo>
                  <a:cubicBezTo>
                    <a:pt x="88590" y="26519"/>
                    <a:pt x="88686" y="26133"/>
                    <a:pt x="88750" y="25716"/>
                  </a:cubicBezTo>
                  <a:cubicBezTo>
                    <a:pt x="88815" y="25330"/>
                    <a:pt x="88847" y="24848"/>
                    <a:pt x="88879" y="24462"/>
                  </a:cubicBezTo>
                  <a:cubicBezTo>
                    <a:pt x="88943" y="24044"/>
                    <a:pt x="88943" y="23658"/>
                    <a:pt x="88975" y="23240"/>
                  </a:cubicBezTo>
                  <a:cubicBezTo>
                    <a:pt x="89104" y="19962"/>
                    <a:pt x="88493" y="16683"/>
                    <a:pt x="87208" y="13661"/>
                  </a:cubicBezTo>
                  <a:cubicBezTo>
                    <a:pt x="85890" y="10640"/>
                    <a:pt x="83832" y="8004"/>
                    <a:pt x="81229" y="5947"/>
                  </a:cubicBezTo>
                  <a:cubicBezTo>
                    <a:pt x="78657" y="3954"/>
                    <a:pt x="75700" y="2475"/>
                    <a:pt x="72550" y="1575"/>
                  </a:cubicBezTo>
                  <a:cubicBezTo>
                    <a:pt x="69464" y="675"/>
                    <a:pt x="66249" y="161"/>
                    <a:pt x="63035" y="32"/>
                  </a:cubicBezTo>
                  <a:cubicBezTo>
                    <a:pt x="62489" y="11"/>
                    <a:pt x="61946" y="0"/>
                    <a:pt x="61405" y="0"/>
                  </a:cubicBezTo>
                  <a:close/>
                </a:path>
              </a:pathLst>
            </a:custGeom>
            <a:solidFill>
              <a:srgbClr val="0A153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506F6B2F-C040-455C-9501-6D446AE6C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332" y="1467839"/>
            <a:ext cx="4634482" cy="324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436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Google Shape;1826;p3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Experimental Results</a:t>
            </a:r>
            <a:endParaRPr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5FE1306-725A-4C10-8375-44960020B5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931489"/>
              </p:ext>
            </p:extLst>
          </p:nvPr>
        </p:nvGraphicFramePr>
        <p:xfrm>
          <a:off x="1062901" y="1771651"/>
          <a:ext cx="6526618" cy="2221230"/>
        </p:xfrm>
        <a:graphic>
          <a:graphicData uri="http://schemas.openxmlformats.org/drawingml/2006/table">
            <a:tbl>
              <a:tblPr firstRow="1" bandRow="1">
                <a:tableStyleId>{72F27C3D-C4AD-4EF9-AE74-4FC065738A95}</a:tableStyleId>
              </a:tblPr>
              <a:tblGrid>
                <a:gridCol w="1455837">
                  <a:extLst>
                    <a:ext uri="{9D8B030D-6E8A-4147-A177-3AD203B41FA5}">
                      <a16:colId xmlns:a16="http://schemas.microsoft.com/office/drawing/2014/main" val="3461140928"/>
                    </a:ext>
                  </a:extLst>
                </a:gridCol>
                <a:gridCol w="861228">
                  <a:extLst>
                    <a:ext uri="{9D8B030D-6E8A-4147-A177-3AD203B41FA5}">
                      <a16:colId xmlns:a16="http://schemas.microsoft.com/office/drawing/2014/main" val="3970288444"/>
                    </a:ext>
                  </a:extLst>
                </a:gridCol>
                <a:gridCol w="845130">
                  <a:extLst>
                    <a:ext uri="{9D8B030D-6E8A-4147-A177-3AD203B41FA5}">
                      <a16:colId xmlns:a16="http://schemas.microsoft.com/office/drawing/2014/main" val="1767293317"/>
                    </a:ext>
                  </a:extLst>
                </a:gridCol>
                <a:gridCol w="780739">
                  <a:extLst>
                    <a:ext uri="{9D8B030D-6E8A-4147-A177-3AD203B41FA5}">
                      <a16:colId xmlns:a16="http://schemas.microsoft.com/office/drawing/2014/main" val="3902850053"/>
                    </a:ext>
                  </a:extLst>
                </a:gridCol>
                <a:gridCol w="893423">
                  <a:extLst>
                    <a:ext uri="{9D8B030D-6E8A-4147-A177-3AD203B41FA5}">
                      <a16:colId xmlns:a16="http://schemas.microsoft.com/office/drawing/2014/main" val="90890962"/>
                    </a:ext>
                  </a:extLst>
                </a:gridCol>
                <a:gridCol w="933668">
                  <a:extLst>
                    <a:ext uri="{9D8B030D-6E8A-4147-A177-3AD203B41FA5}">
                      <a16:colId xmlns:a16="http://schemas.microsoft.com/office/drawing/2014/main" val="880365297"/>
                    </a:ext>
                  </a:extLst>
                </a:gridCol>
                <a:gridCol w="756593">
                  <a:extLst>
                    <a:ext uri="{9D8B030D-6E8A-4147-A177-3AD203B41FA5}">
                      <a16:colId xmlns:a16="http://schemas.microsoft.com/office/drawing/2014/main" val="786575594"/>
                    </a:ext>
                  </a:extLst>
                </a:gridCol>
              </a:tblGrid>
              <a:tr h="723528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Measure/Algorithm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Narkisim" panose="020E0502050101010101" pitchFamily="34" charset="-79"/>
                          <a:ea typeface="Arial"/>
                          <a:cs typeface="Narkisim" panose="020E0502050101010101" pitchFamily="34" charset="-79"/>
                          <a:sym typeface="Arial"/>
                        </a:rPr>
                        <a:t>LR</a:t>
                      </a:r>
                    </a:p>
                    <a:p>
                      <a:pPr algn="ctr"/>
                      <a:r>
                        <a:rPr lang="en-GB" dirty="0"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N=21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LR</a:t>
                      </a:r>
                    </a:p>
                    <a:p>
                      <a:pPr algn="ctr"/>
                      <a:r>
                        <a:rPr lang="en-GB" dirty="0"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N=10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LR</a:t>
                      </a:r>
                    </a:p>
                    <a:p>
                      <a:pPr algn="ctr"/>
                      <a:r>
                        <a:rPr lang="en-GB" dirty="0"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N=5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DT</a:t>
                      </a:r>
                    </a:p>
                    <a:p>
                      <a:pPr algn="ctr"/>
                      <a:r>
                        <a:rPr lang="en-GB" dirty="0"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N=21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DT</a:t>
                      </a:r>
                    </a:p>
                    <a:p>
                      <a:pPr algn="ctr"/>
                      <a:r>
                        <a:rPr lang="en-GB" dirty="0"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N=10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DT</a:t>
                      </a:r>
                    </a:p>
                    <a:p>
                      <a:pPr algn="ctr"/>
                      <a:r>
                        <a:rPr lang="en-GB" dirty="0"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N=5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997473"/>
                  </a:ext>
                </a:extLst>
              </a:tr>
              <a:tr h="51250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553534"/>
                  </a:ext>
                </a:extLst>
              </a:tr>
              <a:tr h="492601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precision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060761"/>
                  </a:ext>
                </a:extLst>
              </a:tr>
              <a:tr h="492601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Narkisim" panose="020E0502050101010101" pitchFamily="34" charset="-79"/>
                          <a:cs typeface="Narkisim" panose="020E0502050101010101" pitchFamily="34" charset="-79"/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2741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Words>289</Words>
  <Application>Microsoft Office PowerPoint</Application>
  <PresentationFormat>On-screen Show (16:9)</PresentationFormat>
  <Paragraphs>82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Proxima Nova</vt:lpstr>
      <vt:lpstr>Roboto Condensed</vt:lpstr>
      <vt:lpstr>Times New Roman</vt:lpstr>
      <vt:lpstr>Courier New</vt:lpstr>
      <vt:lpstr>Narkisim</vt:lpstr>
      <vt:lpstr>Arial</vt:lpstr>
      <vt:lpstr>Neucha</vt:lpstr>
      <vt:lpstr>Patrick Hand</vt:lpstr>
      <vt:lpstr>Proxima Nova Semibold</vt:lpstr>
      <vt:lpstr>Slidesgo Final Pages</vt:lpstr>
      <vt:lpstr>Heart disease prediction using different machine learning techniques</vt:lpstr>
      <vt:lpstr>01</vt:lpstr>
      <vt:lpstr>Problem Statement</vt:lpstr>
      <vt:lpstr>Dataset</vt:lpstr>
      <vt:lpstr>Data Exploration</vt:lpstr>
      <vt:lpstr>What are the most features effects in heart diseases?</vt:lpstr>
      <vt:lpstr>Which gender is likely to have a high chance of heart disease?</vt:lpstr>
      <vt:lpstr>Does diabetes have a relationship with heart diseases?</vt:lpstr>
      <vt:lpstr>Experimental Results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prediction using different machine learning techniques</dc:title>
  <dc:creator>B.D .</dc:creator>
  <cp:lastModifiedBy>ان منير محمد الدوسري</cp:lastModifiedBy>
  <cp:revision>4</cp:revision>
  <dcterms:modified xsi:type="dcterms:W3CDTF">2021-12-16T04:37:44Z</dcterms:modified>
</cp:coreProperties>
</file>