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85" r:id="rId4"/>
    <p:sldId id="286" r:id="rId5"/>
    <p:sldId id="288" r:id="rId6"/>
    <p:sldId id="291" r:id="rId7"/>
    <p:sldId id="287" r:id="rId8"/>
    <p:sldId id="289" r:id="rId9"/>
    <p:sldId id="290" r:id="rId10"/>
  </p:sldIdLst>
  <p:sldSz cx="9144000" cy="5143500" type="screen16x9"/>
  <p:notesSz cx="6858000" cy="9144000"/>
  <p:embeddedFontLst>
    <p:embeddedFont>
      <p:font typeface="Quattrocento Sans" panose="02020500000000000000" charset="0"/>
      <p:regular r:id="rId12"/>
      <p:bold r:id="rId13"/>
      <p:italic r:id="rId14"/>
      <p:boldItalic r:id="rId15"/>
    </p:embeddedFont>
    <p:embeddedFont>
      <p:font typeface="Lora" panose="02020500000000000000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97CE7-4FA2-472E-B211-B6D4C5D2A7F1}">
  <a:tblStyle styleId="{DE897CE7-4FA2-472E-B211-B6D4C5D2A7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71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4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6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5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03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74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-gamer.com/games/gc1166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zh.wikipedia.org/wiki/%E5%80%89%E5%BA%AB%E7%95%A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-gamer.com/games/gc1166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zh.wikipedia.org/wiki/%E5%80%89%E5%BA%AB%E7%95%A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koban.dk/wp-content/uploads/2016/02/docslide.us_willy-a-sokoban-solving-agent.pdf" TargetMode="External"/><Relationship Id="rId2" Type="http://schemas.openxmlformats.org/officeDocument/2006/relationships/hyperlink" Target="http://citeseerx.ist.psu.edu/viewdoc/download?doi=10.1.1.41.7823&amp;rep=rep1&amp;type=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261241"/>
            <a:ext cx="7443177" cy="2121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Project proposal:</a:t>
            </a:r>
            <a:br>
              <a:rPr lang="en-US" dirty="0"/>
            </a:br>
            <a:r>
              <a:rPr lang="en-US" dirty="0" err="1"/>
              <a:t>Sōkoban</a:t>
            </a:r>
            <a:r>
              <a:rPr lang="en-US" sz="2400" b="0" dirty="0"/>
              <a:t>-A</a:t>
            </a:r>
            <a:r>
              <a:rPr lang="en-US" b="0" dirty="0"/>
              <a:t> </a:t>
            </a:r>
            <a:r>
              <a:rPr lang="en-US" sz="2400" b="0" dirty="0" smtClean="0"/>
              <a:t>NP hard problem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sz="1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04745" y="3828713"/>
            <a:ext cx="5118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Lora" panose="02020500000000000000" charset="0"/>
              </a:rPr>
              <a:t>Team_1</a:t>
            </a:r>
          </a:p>
          <a:p>
            <a:r>
              <a:rPr lang="en-US" altLang="zh-TW" dirty="0" smtClean="0">
                <a:latin typeface="Lora" panose="02020500000000000000" charset="0"/>
              </a:rPr>
              <a:t>Member: 0551076  Terry Huang</a:t>
            </a:r>
          </a:p>
          <a:p>
            <a:r>
              <a:rPr lang="en-US" altLang="zh-TW" dirty="0" smtClean="0">
                <a:latin typeface="Lora" panose="02020500000000000000" charset="0"/>
              </a:rPr>
              <a:t>                 0551083  Jacky Lin</a:t>
            </a:r>
          </a:p>
          <a:p>
            <a:r>
              <a:rPr lang="zh-TW" altLang="en-US" dirty="0">
                <a:latin typeface="Lora" panose="02020500000000000000" charset="0"/>
              </a:rPr>
              <a:t> </a:t>
            </a:r>
            <a:r>
              <a:rPr lang="zh-TW" altLang="en-US" dirty="0" smtClean="0">
                <a:latin typeface="Lora" panose="02020500000000000000" charset="0"/>
              </a:rPr>
              <a:t>                </a:t>
            </a:r>
            <a:r>
              <a:rPr lang="en-US" altLang="zh-TW" dirty="0" smtClean="0">
                <a:latin typeface="Lora" panose="02020500000000000000" charset="0"/>
              </a:rPr>
              <a:t>0551051</a:t>
            </a:r>
            <a:r>
              <a:rPr lang="zh-TW" altLang="en-US" dirty="0" smtClean="0">
                <a:latin typeface="Lora" panose="02020500000000000000" charset="0"/>
              </a:rPr>
              <a:t>   </a:t>
            </a:r>
            <a:r>
              <a:rPr lang="en-US" altLang="zh-TW" dirty="0" err="1" smtClean="0">
                <a:latin typeface="Lora" panose="02020500000000000000" charset="0"/>
              </a:rPr>
              <a:t>Jia</a:t>
            </a:r>
            <a:r>
              <a:rPr lang="en-US" altLang="zh-TW" dirty="0" smtClean="0">
                <a:latin typeface="Lora" panose="02020500000000000000" charset="0"/>
              </a:rPr>
              <a:t> </a:t>
            </a:r>
            <a:r>
              <a:rPr lang="en-US" altLang="zh-TW" dirty="0" err="1">
                <a:latin typeface="Lora" panose="02020500000000000000" charset="0"/>
              </a:rPr>
              <a:t>huan</a:t>
            </a:r>
            <a:r>
              <a:rPr lang="en-US" altLang="zh-TW" dirty="0">
                <a:latin typeface="Lora" panose="02020500000000000000" charset="0"/>
              </a:rPr>
              <a:t> Hong</a:t>
            </a:r>
          </a:p>
          <a:p>
            <a:r>
              <a:rPr lang="en-US" altLang="zh-TW" dirty="0" smtClean="0">
                <a:latin typeface="Lora" panose="02020500000000000000" charset="0"/>
              </a:rPr>
              <a:t>Department: Computer and Communication engineering</a:t>
            </a:r>
            <a:endParaRPr lang="zh-TW" altLang="en-US" dirty="0">
              <a:latin typeface="Lora" panose="0202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Statement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381249" y="1578150"/>
            <a:ext cx="5671191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600"/>
              </a:spcBef>
            </a:pPr>
            <a:r>
              <a:rPr lang="en-US" altLang="zh-TW" sz="1600" u="sng" dirty="0" err="1" smtClean="0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 </a:t>
            </a:r>
            <a:r>
              <a:rPr lang="en-US" altLang="zh-TW" sz="1600" dirty="0" smtClean="0">
                <a:latin typeface="Lora" panose="02020500000000000000" charset="0"/>
              </a:rPr>
              <a:t>is a classical puzzle game. Player need to control a porter to push the cargo to </a:t>
            </a:r>
            <a:r>
              <a:rPr lang="en-US" altLang="zh-TW" sz="1600" dirty="0" smtClean="0">
                <a:latin typeface="Lora" panose="02020500000000000000" charset="0"/>
              </a:rPr>
              <a:t>designated </a:t>
            </a:r>
            <a:r>
              <a:rPr lang="en-US" altLang="zh-TW" sz="1600" dirty="0">
                <a:latin typeface="Lora" panose="02020500000000000000" charset="0"/>
              </a:rPr>
              <a:t>locations. </a:t>
            </a:r>
            <a:r>
              <a:rPr lang="en-US" altLang="zh-TW" sz="1600" dirty="0" smtClean="0">
                <a:latin typeface="Lora" panose="02020500000000000000" charset="0"/>
              </a:rPr>
              <a:t>We want to design an AI to play </a:t>
            </a:r>
            <a:r>
              <a:rPr lang="en-US" altLang="zh-TW" sz="1600" u="sng" dirty="0" err="1" smtClean="0">
                <a:latin typeface="Lora" panose="02020500000000000000" charset="0"/>
              </a:rPr>
              <a:t>Sōkoban</a:t>
            </a:r>
            <a:r>
              <a:rPr lang="en-US" altLang="zh-TW" sz="1600" dirty="0" smtClean="0">
                <a:latin typeface="Lora" panose="02020500000000000000" charset="0"/>
              </a:rPr>
              <a:t>.</a:t>
            </a:r>
            <a:endParaRPr lang="en-US" altLang="zh-TW" sz="1600" dirty="0">
              <a:latin typeface="Lora" panose="02020500000000000000" charset="0"/>
            </a:endParaRPr>
          </a:p>
          <a:p>
            <a:pPr lvl="0">
              <a:spcBef>
                <a:spcPts val="600"/>
              </a:spcBef>
            </a:pPr>
            <a:endParaRPr lang="en-US" sz="1600" u="sng" dirty="0" smtClean="0">
              <a:latin typeface="Lora" panose="02020500000000000000" charset="0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600"/>
              </a:spcBef>
            </a:pPr>
            <a:r>
              <a:rPr lang="en-US" sz="1600" dirty="0" smtClean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 </a:t>
            </a:r>
            <a:endParaRPr sz="1600" dirty="0">
              <a:latin typeface="Lora" panose="02020500000000000000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54550" y="4129912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b="1" i="1" dirty="0" smtClean="0"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en-US" altLang="zh-TW" sz="1100" b="1" u="sng" dirty="0" err="1" smtClean="0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game online: </a:t>
            </a:r>
            <a:r>
              <a:rPr lang="en-US" altLang="zh-TW" sz="1100" b="1" dirty="0">
                <a:latin typeface="Lora" panose="02020500000000000000" charset="0"/>
                <a:hlinkClick r:id="rId3"/>
              </a:rPr>
              <a:t>http://my-gamer.com/games/gc11660.html</a:t>
            </a:r>
            <a:endParaRPr lang="en" sz="1100" b="1" i="1" dirty="0" smtClean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b="1" i="1" dirty="0" smtClean="0">
                <a:latin typeface="Lora"/>
                <a:ea typeface="Lora"/>
                <a:cs typeface="Lora"/>
                <a:sym typeface="Lora"/>
              </a:rPr>
              <a:t>More info about the </a:t>
            </a:r>
            <a:r>
              <a:rPr lang="en-US" altLang="zh-TW" sz="1100" b="1" u="sng" dirty="0" err="1" smtClean="0">
                <a:latin typeface="Lora" panose="02020500000000000000" charset="0"/>
              </a:rPr>
              <a:t>Sōkoban</a:t>
            </a:r>
            <a:r>
              <a:rPr lang="en-US" altLang="zh-TW" sz="1100" b="1" u="sng" dirty="0" smtClean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 game: </a:t>
            </a:r>
            <a:r>
              <a:rPr lang="en-US" altLang="zh-TW" sz="1100" b="1" dirty="0">
                <a:latin typeface="Lora" panose="02020500000000000000" charset="0"/>
                <a:hlinkClick r:id="rId4"/>
              </a:rPr>
              <a:t>https://zh.wikipedia.org/wiki/%</a:t>
            </a:r>
            <a:r>
              <a:rPr lang="en-US" altLang="zh-TW" sz="1100" b="1" dirty="0" smtClean="0">
                <a:latin typeface="Lora" panose="02020500000000000000" charset="0"/>
                <a:hlinkClick r:id="rId4"/>
              </a:rPr>
              <a:t>E5%80%89%E5%BA%AB%E7%95%AA</a:t>
            </a:r>
          </a:p>
          <a:p>
            <a:pPr lvl="0">
              <a:spcBef>
                <a:spcPts val="1000"/>
              </a:spcBef>
            </a:pPr>
            <a:r>
              <a:rPr lang="en" sz="1100" b="1" i="1" dirty="0" smtClean="0">
                <a:latin typeface="Lora"/>
                <a:ea typeface="Lora"/>
                <a:cs typeface="Lora"/>
                <a:sym typeface="Lora"/>
                <a:hlinkClick r:id="rId4"/>
              </a:rPr>
              <a:t> 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6" t="15106" r="38228" b="12459"/>
          <a:stretch/>
        </p:blipFill>
        <p:spPr>
          <a:xfrm>
            <a:off x="7115503" y="1597209"/>
            <a:ext cx="1660635" cy="2228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96" y="1023240"/>
            <a:ext cx="176801" cy="216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521336" y="1626621"/>
            <a:ext cx="6112627" cy="168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 smtClean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My first computer in my life is Windows dos computer,   there are two games in it.  One </a:t>
            </a:r>
            <a:r>
              <a:rPr lang="en-US" sz="1600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is </a:t>
            </a:r>
            <a:r>
              <a:rPr lang="en-US" sz="1600" dirty="0" smtClean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Mahjong, another is </a:t>
            </a:r>
            <a:r>
              <a:rPr lang="en-US" altLang="zh-TW" sz="1600" u="sng" dirty="0" err="1" smtClean="0">
                <a:latin typeface="Lora" panose="02020500000000000000" charset="0"/>
              </a:rPr>
              <a:t>Sōkoban</a:t>
            </a:r>
            <a:r>
              <a:rPr lang="en-US" altLang="zh-TW" sz="1600" dirty="0" smtClean="0">
                <a:latin typeface="Lora" panose="02020500000000000000" charset="0"/>
              </a:rPr>
              <a:t>. My sister and I used to play </a:t>
            </a:r>
            <a:r>
              <a:rPr lang="en-US" altLang="zh-TW" sz="1600" u="sng" dirty="0" err="1" smtClean="0">
                <a:latin typeface="Lora" panose="02020500000000000000" charset="0"/>
              </a:rPr>
              <a:t>Sōkoban</a:t>
            </a:r>
            <a:r>
              <a:rPr lang="en-US" altLang="zh-TW" sz="1600" u="sng" dirty="0" smtClean="0">
                <a:latin typeface="Lora" panose="02020500000000000000" charset="0"/>
              </a:rPr>
              <a:t> </a:t>
            </a:r>
            <a:r>
              <a:rPr lang="en-US" altLang="zh-TW" sz="1600" dirty="0" smtClean="0">
                <a:latin typeface="Lora" panose="02020500000000000000" charset="0"/>
              </a:rPr>
              <a:t>in our childhood, which is a great memory in my life. My motivation is:  I want to create an AI to play </a:t>
            </a:r>
            <a:r>
              <a:rPr lang="en-US" altLang="zh-TW" sz="1600" u="sng" dirty="0" err="1" smtClean="0">
                <a:latin typeface="Lora" panose="02020500000000000000" charset="0"/>
              </a:rPr>
              <a:t>Sōkoban</a:t>
            </a:r>
            <a:r>
              <a:rPr lang="en-US" altLang="zh-TW" sz="1600" dirty="0" smtClean="0">
                <a:latin typeface="Lora" panose="02020500000000000000" charset="0"/>
              </a:rPr>
              <a:t> to give my sister a surprise, and  I  also want to pass the course. </a:t>
            </a:r>
            <a:endParaRPr lang="en-US" sz="1600" dirty="0" smtClean="0">
              <a:latin typeface="Lora" panose="02020500000000000000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54550" y="4129912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b="1" i="1" dirty="0" smtClean="0"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en-US" altLang="zh-TW" sz="1100" b="1" u="sng" dirty="0" err="1" smtClean="0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game online: </a:t>
            </a:r>
            <a:r>
              <a:rPr lang="en-US" altLang="zh-TW" sz="1100" b="1" dirty="0">
                <a:latin typeface="Lora" panose="02020500000000000000" charset="0"/>
                <a:hlinkClick r:id="rId3"/>
              </a:rPr>
              <a:t>http://my-gamer.com/games/gc11660.html</a:t>
            </a:r>
            <a:endParaRPr lang="en" sz="1100" b="1" i="1" dirty="0" smtClean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b="1" i="1" dirty="0" smtClean="0">
                <a:latin typeface="Lora"/>
                <a:ea typeface="Lora"/>
                <a:cs typeface="Lora"/>
                <a:sym typeface="Lora"/>
              </a:rPr>
              <a:t>More info about the </a:t>
            </a:r>
            <a:r>
              <a:rPr lang="en-US" altLang="zh-TW" sz="1100" b="1" u="sng" dirty="0" err="1" smtClean="0">
                <a:latin typeface="Lora" panose="02020500000000000000" charset="0"/>
              </a:rPr>
              <a:t>Sōkoban</a:t>
            </a:r>
            <a:r>
              <a:rPr lang="en-US" altLang="zh-TW" sz="1100" b="1" u="sng" dirty="0" smtClean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 game: </a:t>
            </a:r>
            <a:r>
              <a:rPr lang="en-US" altLang="zh-TW" sz="1100" b="1" dirty="0">
                <a:latin typeface="Lora" panose="02020500000000000000" charset="0"/>
                <a:hlinkClick r:id="rId4"/>
              </a:rPr>
              <a:t>https://zh.wikipedia.org/wiki/%</a:t>
            </a:r>
            <a:r>
              <a:rPr lang="en-US" altLang="zh-TW" sz="1100" b="1" dirty="0" smtClean="0">
                <a:latin typeface="Lora" panose="02020500000000000000" charset="0"/>
                <a:hlinkClick r:id="rId4"/>
              </a:rPr>
              <a:t>E5%80%89%E5%BA%AB%E7%95%AA</a:t>
            </a:r>
          </a:p>
          <a:p>
            <a:pPr lvl="0">
              <a:spcBef>
                <a:spcPts val="1000"/>
              </a:spcBef>
            </a:pPr>
            <a:r>
              <a:rPr lang="en" sz="1100" b="1" i="1" dirty="0" smtClean="0">
                <a:latin typeface="Lora"/>
                <a:ea typeface="Lora"/>
                <a:cs typeface="Lora"/>
                <a:sym typeface="Lora"/>
                <a:hlinkClick r:id="rId4"/>
              </a:rPr>
              <a:t> 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58" y="975861"/>
            <a:ext cx="335309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1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8" y="1635687"/>
            <a:ext cx="3340232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 smtClean="0">
                <a:latin typeface="Lora" panose="02020500000000000000" charset="0"/>
              </a:rPr>
              <a:t>Game </a:t>
            </a:r>
            <a:r>
              <a:rPr lang="en-US" sz="1800" b="1" dirty="0" err="1" smtClean="0">
                <a:latin typeface="Lora" panose="02020500000000000000" charset="0"/>
              </a:rPr>
              <a:t>implementaion</a:t>
            </a:r>
            <a:endParaRPr lang="en-US" sz="1800" b="1" dirty="0" smtClean="0">
              <a:latin typeface="Lora" panose="02020500000000000000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ora" panose="02020500000000000000" charset="0"/>
              </a:rPr>
              <a:t>There is only </a:t>
            </a:r>
            <a:r>
              <a:rPr lang="en-US" altLang="zh-TW" sz="1600" u="sng" dirty="0" err="1" smtClean="0">
                <a:latin typeface="Lora" panose="02020500000000000000" charset="0"/>
              </a:rPr>
              <a:t>Sōkoban</a:t>
            </a:r>
            <a:r>
              <a:rPr lang="en-US" altLang="zh-TW" sz="1600" dirty="0" smtClean="0">
                <a:latin typeface="Lora" panose="02020500000000000000" charset="0"/>
              </a:rPr>
              <a:t> </a:t>
            </a:r>
            <a:r>
              <a:rPr lang="en-US" sz="1600" dirty="0" smtClean="0">
                <a:latin typeface="Lora" panose="02020500000000000000" charset="0"/>
              </a:rPr>
              <a:t>online version. We need </a:t>
            </a:r>
            <a:r>
              <a:rPr lang="en-US" sz="1600" dirty="0">
                <a:latin typeface="Lora" panose="02020500000000000000" charset="0"/>
              </a:rPr>
              <a:t>to craft </a:t>
            </a:r>
            <a:r>
              <a:rPr lang="en-US" sz="1600" dirty="0" smtClean="0">
                <a:latin typeface="Lora" panose="02020500000000000000" charset="0"/>
              </a:rPr>
              <a:t>a </a:t>
            </a:r>
            <a:r>
              <a:rPr lang="en-US" sz="1600" u="sng" dirty="0" err="1" smtClean="0">
                <a:latin typeface="Lora" panose="02020500000000000000" charset="0"/>
              </a:rPr>
              <a:t>Sōkoban</a:t>
            </a:r>
            <a:r>
              <a:rPr lang="en-US" sz="1600" dirty="0" smtClean="0">
                <a:latin typeface="Lora" panose="02020500000000000000" charset="0"/>
              </a:rPr>
              <a:t> game environment such that the agent can play in it.(No reverse engineering!)</a:t>
            </a:r>
            <a:endParaRPr lang="en-US" sz="1600" u="sng" dirty="0">
              <a:latin typeface="Lora" panose="02020500000000000000" charset="0"/>
            </a:endParaRPr>
          </a:p>
        </p:txBody>
      </p:sp>
      <p:sp>
        <p:nvSpPr>
          <p:cNvPr id="12" name="Google Shape;125;p17"/>
          <p:cNvSpPr txBox="1">
            <a:spLocks/>
          </p:cNvSpPr>
          <p:nvPr/>
        </p:nvSpPr>
        <p:spPr>
          <a:xfrm>
            <a:off x="4256690" y="1635686"/>
            <a:ext cx="3699641" cy="294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 smtClean="0">
                <a:latin typeface="Lora" panose="02020500000000000000" charset="0"/>
              </a:rPr>
              <a:t>Method design</a:t>
            </a:r>
            <a:endParaRPr lang="en-US" altLang="zh-TW" sz="1600" u="sng" dirty="0" smtClean="0">
              <a:latin typeface="Lora" panose="02020500000000000000" charset="0"/>
            </a:endParaRPr>
          </a:p>
          <a:p>
            <a:pPr marL="76200" indent="0">
              <a:buNone/>
            </a:pP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 is a single agent and single goal game but it is difficult because it has many box, box can effect other boxes. And its </a:t>
            </a:r>
            <a:r>
              <a:rPr lang="en-US" altLang="zh-TW" sz="1600" dirty="0" smtClean="0">
                <a:latin typeface="Lora" panose="02020500000000000000" charset="0"/>
              </a:rPr>
              <a:t>rooms </a:t>
            </a:r>
            <a:r>
              <a:rPr lang="en-US" altLang="zh-TW" sz="1600" dirty="0">
                <a:latin typeface="Lora" panose="02020500000000000000" charset="0"/>
              </a:rPr>
              <a:t>have some narrow </a:t>
            </a:r>
            <a:r>
              <a:rPr lang="en-US" altLang="zh-TW" sz="1600" dirty="0" smtClean="0">
                <a:latin typeface="Lora" panose="02020500000000000000" charset="0"/>
              </a:rPr>
              <a:t>aisles </a:t>
            </a:r>
            <a:r>
              <a:rPr lang="en-US" altLang="zh-TW" sz="1600" dirty="0">
                <a:latin typeface="Lora" panose="02020500000000000000" charset="0"/>
              </a:rPr>
              <a:t>which is a obstacle for </a:t>
            </a:r>
            <a:r>
              <a:rPr lang="en-US" altLang="zh-TW" sz="1600" dirty="0" smtClean="0">
                <a:latin typeface="Lora" panose="02020500000000000000" charset="0"/>
              </a:rPr>
              <a:t>agent</a:t>
            </a:r>
            <a:r>
              <a:rPr lang="en-US" altLang="zh-TW" sz="1600" dirty="0">
                <a:latin typeface="Lora" panose="02020500000000000000" charset="0"/>
              </a:rPr>
              <a:t> </a:t>
            </a:r>
            <a:r>
              <a:rPr lang="en-US" altLang="zh-TW" sz="1600" dirty="0" smtClean="0">
                <a:latin typeface="Lora" panose="02020500000000000000" charset="0"/>
              </a:rPr>
              <a:t>and for boxes.</a:t>
            </a:r>
            <a:endParaRPr lang="en-US" altLang="zh-TW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8" y="171664"/>
            <a:ext cx="1677867" cy="18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58" y="984270"/>
            <a:ext cx="218659" cy="3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Potential Solution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8" y="1635687"/>
            <a:ext cx="3340232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 smtClean="0">
                <a:latin typeface="Lora" panose="02020500000000000000" charset="0"/>
              </a:rPr>
              <a:t>Solution for game </a:t>
            </a:r>
            <a:r>
              <a:rPr lang="en-US" sz="1800" b="1" dirty="0" err="1" smtClean="0">
                <a:latin typeface="Lora" panose="02020500000000000000" charset="0"/>
              </a:rPr>
              <a:t>implementaion</a:t>
            </a:r>
            <a:endParaRPr lang="en-US" sz="1800" b="1" dirty="0" smtClean="0">
              <a:latin typeface="Lora" panose="02020500000000000000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ora" panose="02020500000000000000" charset="0"/>
              </a:rPr>
              <a:t>We will cost one or two weeks to implement the game and design a good environment for game agent.</a:t>
            </a:r>
            <a:endParaRPr lang="en-US" sz="1600" u="sng" dirty="0">
              <a:latin typeface="Lora" panose="02020500000000000000" charset="0"/>
            </a:endParaRPr>
          </a:p>
        </p:txBody>
      </p:sp>
      <p:sp>
        <p:nvSpPr>
          <p:cNvPr id="12" name="Google Shape;125;p17"/>
          <p:cNvSpPr txBox="1">
            <a:spLocks/>
          </p:cNvSpPr>
          <p:nvPr/>
        </p:nvSpPr>
        <p:spPr>
          <a:xfrm>
            <a:off x="4256690" y="1635686"/>
            <a:ext cx="3699641" cy="294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altLang="zh-TW" sz="1800" b="1" dirty="0" smtClean="0">
                <a:latin typeface="Lora" panose="02020500000000000000" charset="0"/>
              </a:rPr>
              <a:t>Some idea for method design</a:t>
            </a:r>
            <a:endParaRPr lang="en-US" altLang="zh-TW" sz="1600" u="sng" dirty="0" smtClean="0">
              <a:latin typeface="Lora" panose="02020500000000000000" charset="0"/>
            </a:endParaRPr>
          </a:p>
          <a:p>
            <a:pPr marL="76200" indent="0">
              <a:buNone/>
            </a:pPr>
            <a:r>
              <a:rPr lang="en-US" altLang="zh-TW" sz="1600" dirty="0" smtClean="0">
                <a:latin typeface="Lora" panose="02020500000000000000" charset="0"/>
              </a:rPr>
              <a:t>We will find out all situations that the box could not push any more. I think it must be a constraint. May be we will use some CSP problem’s spirits.  </a:t>
            </a:r>
            <a:r>
              <a:rPr lang="en-US" altLang="zh-TW" sz="1600" dirty="0" err="1" smtClean="0">
                <a:latin typeface="Lora" panose="02020500000000000000" charset="0"/>
              </a:rPr>
              <a:t>Also,I</a:t>
            </a:r>
            <a:r>
              <a:rPr lang="en-US" altLang="zh-TW" sz="1600" dirty="0" smtClean="0">
                <a:latin typeface="Lora" panose="02020500000000000000" charset="0"/>
              </a:rPr>
              <a:t> will research which search method is suitable for </a:t>
            </a:r>
            <a:r>
              <a:rPr lang="en-US" altLang="zh-TW" sz="1600" u="sng" dirty="0" err="1" smtClean="0">
                <a:latin typeface="Lora" panose="02020500000000000000" charset="0"/>
              </a:rPr>
              <a:t>Sōkoban</a:t>
            </a:r>
            <a:r>
              <a:rPr lang="en-US" altLang="zh-TW" sz="1600" dirty="0" smtClean="0">
                <a:latin typeface="Lora" panose="02020500000000000000" charset="0"/>
              </a:rPr>
              <a:t>.</a:t>
            </a:r>
            <a:endParaRPr lang="en-US" altLang="zh-TW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8" y="1011551"/>
            <a:ext cx="257834" cy="2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 or Novelty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7" y="1635687"/>
            <a:ext cx="6199045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600" dirty="0" smtClean="0">
                <a:latin typeface="Lora" panose="02020500000000000000" charset="0"/>
              </a:rPr>
              <a:t>Maybe in the future a carrier robot will suffer from this scenario in warehouse, then the method will solve such situation.</a:t>
            </a:r>
            <a:endParaRPr lang="en-US" sz="1600" dirty="0">
              <a:latin typeface="Lora" panose="02020500000000000000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6738" t="52787" r="27347" b="2316"/>
          <a:stretch/>
        </p:blipFill>
        <p:spPr>
          <a:xfrm>
            <a:off x="819808" y="2895879"/>
            <a:ext cx="1739356" cy="16941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14540" r="11783" b="16921"/>
          <a:stretch/>
        </p:blipFill>
        <p:spPr>
          <a:xfrm>
            <a:off x="3356857" y="2886369"/>
            <a:ext cx="1986456" cy="17036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51" y="2600834"/>
            <a:ext cx="2257131" cy="22571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52" y="997457"/>
            <a:ext cx="301344" cy="2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524000"/>
            <a:ext cx="3425400" cy="651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  <a:latin typeface="Lora" panose="02020500000000000000" charset="0"/>
              </a:rPr>
              <a:t>Device and tools</a:t>
            </a:r>
            <a:endParaRPr lang="en" dirty="0">
              <a:highlight>
                <a:srgbClr val="FFCD00"/>
              </a:highlight>
              <a:latin typeface="Lora" panose="0202050000000000000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highlight>
                <a:srgbClr val="FFCD00"/>
              </a:highlight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Resource Required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806650" y="1518851"/>
            <a:ext cx="3425400" cy="656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  <a:latin typeface="Lora" panose="02020500000000000000" charset="0"/>
              </a:rPr>
              <a:t>Human Resource</a:t>
            </a:r>
            <a:endParaRPr b="1" dirty="0">
              <a:highlight>
                <a:srgbClr val="FFCD00"/>
              </a:highlight>
              <a:latin typeface="Lora" panose="02020500000000000000" charset="0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1381249" y="2175641"/>
            <a:ext cx="242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Lora" panose="02020500000000000000" charset="0"/>
              </a:rPr>
              <a:t>Computer or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Lora" panose="02020500000000000000" charset="0"/>
              </a:rPr>
              <a:t>Fresh liver</a:t>
            </a:r>
            <a:endParaRPr lang="zh-TW" altLang="en-US" dirty="0">
              <a:latin typeface="Lora" panose="02020500000000000000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06650" y="2175641"/>
            <a:ext cx="2928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>
                <a:latin typeface="Lora" panose="02020500000000000000" charset="0"/>
              </a:rPr>
              <a:t>Terry Huang</a:t>
            </a:r>
          </a:p>
          <a:p>
            <a:r>
              <a:rPr lang="en-US" altLang="zh-TW" dirty="0" smtClean="0">
                <a:latin typeface="Lora" panose="02020500000000000000" charset="0"/>
              </a:rPr>
              <a:t>Task: </a:t>
            </a:r>
            <a:r>
              <a:rPr lang="en-US" altLang="zh-TW" dirty="0">
                <a:latin typeface="Lora" panose="02020500000000000000" charset="0"/>
              </a:rPr>
              <a:t>M</a:t>
            </a:r>
            <a:r>
              <a:rPr lang="en-US" altLang="zh-TW" dirty="0" smtClean="0">
                <a:latin typeface="Lora" panose="02020500000000000000" charset="0"/>
              </a:rPr>
              <a:t>ethod design</a:t>
            </a:r>
          </a:p>
          <a:p>
            <a:endParaRPr lang="en-US" altLang="zh-TW" dirty="0" smtClean="0">
              <a:latin typeface="Lora" panose="02020500000000000000" charset="0"/>
            </a:endParaRPr>
          </a:p>
          <a:p>
            <a:r>
              <a:rPr lang="en-US" altLang="zh-TW" u="sng" dirty="0" smtClean="0">
                <a:latin typeface="Lora" panose="02020500000000000000" charset="0"/>
              </a:rPr>
              <a:t>Jacky Lin</a:t>
            </a:r>
          </a:p>
          <a:p>
            <a:r>
              <a:rPr lang="en-US" altLang="zh-TW" dirty="0" smtClean="0">
                <a:latin typeface="Lora" panose="02020500000000000000" charset="0"/>
              </a:rPr>
              <a:t>Task: </a:t>
            </a:r>
            <a:r>
              <a:rPr lang="en-US" altLang="zh-TW" dirty="0">
                <a:latin typeface="Lora" panose="02020500000000000000" charset="0"/>
              </a:rPr>
              <a:t>G</a:t>
            </a:r>
            <a:r>
              <a:rPr lang="en-US" altLang="zh-TW" dirty="0" smtClean="0">
                <a:latin typeface="Lora" panose="02020500000000000000" charset="0"/>
              </a:rPr>
              <a:t>ame implementation,</a:t>
            </a:r>
          </a:p>
          <a:p>
            <a:r>
              <a:rPr lang="en-US" altLang="zh-TW" dirty="0" smtClean="0">
                <a:latin typeface="Lora" panose="02020500000000000000" charset="0"/>
              </a:rPr>
              <a:t>Method design </a:t>
            </a:r>
          </a:p>
          <a:p>
            <a:endParaRPr lang="en-US" altLang="zh-TW" dirty="0" smtClean="0">
              <a:latin typeface="Lora" panose="02020500000000000000" charset="0"/>
            </a:endParaRPr>
          </a:p>
          <a:p>
            <a:r>
              <a:rPr lang="en-US" altLang="zh-TW" u="sng" dirty="0" err="1" smtClean="0">
                <a:latin typeface="Lora" panose="02020500000000000000" charset="0"/>
              </a:rPr>
              <a:t>Jia</a:t>
            </a:r>
            <a:r>
              <a:rPr lang="en-US" altLang="zh-TW" u="sng" dirty="0" smtClean="0">
                <a:latin typeface="Lora" panose="02020500000000000000" charset="0"/>
              </a:rPr>
              <a:t> </a:t>
            </a:r>
            <a:r>
              <a:rPr lang="en-US" altLang="zh-TW" u="sng" dirty="0" err="1">
                <a:latin typeface="Lora" panose="02020500000000000000" charset="0"/>
              </a:rPr>
              <a:t>huan</a:t>
            </a:r>
            <a:r>
              <a:rPr lang="en-US" altLang="zh-TW" u="sng" dirty="0">
                <a:latin typeface="Lora" panose="02020500000000000000" charset="0"/>
              </a:rPr>
              <a:t> Hong</a:t>
            </a:r>
          </a:p>
          <a:p>
            <a:r>
              <a:rPr lang="en-US" altLang="zh-TW" dirty="0" smtClean="0">
                <a:latin typeface="Lora" panose="02020500000000000000" charset="0"/>
              </a:rPr>
              <a:t>Task: Presentation </a:t>
            </a:r>
            <a:r>
              <a:rPr lang="en-US" altLang="zh-TW" dirty="0" err="1" smtClean="0">
                <a:latin typeface="Lora" panose="02020500000000000000" charset="0"/>
              </a:rPr>
              <a:t>design,odds</a:t>
            </a:r>
            <a:r>
              <a:rPr lang="en-US" altLang="zh-TW" dirty="0" smtClean="0">
                <a:latin typeface="Lora" panose="02020500000000000000" charset="0"/>
              </a:rPr>
              <a:t> and ends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41" y="1670447"/>
            <a:ext cx="335309" cy="353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78" y="1670447"/>
            <a:ext cx="402371" cy="377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70" y="995321"/>
            <a:ext cx="290293" cy="2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6" y="999929"/>
            <a:ext cx="281903" cy="2624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6" y="2120610"/>
            <a:ext cx="8250621" cy="19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8277" y="1618700"/>
            <a:ext cx="7283668" cy="3231000"/>
          </a:xfrm>
        </p:spPr>
        <p:txBody>
          <a:bodyPr/>
          <a:lstStyle/>
          <a:p>
            <a:r>
              <a:rPr lang="en-US" altLang="zh-TW" dirty="0">
                <a:latin typeface="Lora" panose="02020500000000000000" charset="0"/>
                <a:hlinkClick r:id="rId2"/>
              </a:rPr>
              <a:t>SOKOBAN and other motion planning </a:t>
            </a:r>
            <a:r>
              <a:rPr lang="en-US" altLang="zh-TW" dirty="0" smtClean="0">
                <a:latin typeface="Lora" panose="02020500000000000000" charset="0"/>
                <a:hlinkClick r:id="rId2"/>
              </a:rPr>
              <a:t>problems .</a:t>
            </a:r>
            <a:r>
              <a:rPr lang="de-DE" altLang="zh-TW" dirty="0" smtClean="0">
                <a:latin typeface="Lora" panose="02020500000000000000" charset="0"/>
                <a:hlinkClick r:id="rId2"/>
              </a:rPr>
              <a:t>Dorit Dor .Uri Zwick. June </a:t>
            </a:r>
            <a:r>
              <a:rPr lang="de-DE" altLang="zh-TW" dirty="0">
                <a:latin typeface="Lora" panose="02020500000000000000" charset="0"/>
                <a:hlinkClick r:id="rId2"/>
              </a:rPr>
              <a:t>25, 1996</a:t>
            </a:r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dirty="0" smtClean="0">
                <a:latin typeface="Lora" panose="02020500000000000000" charset="0"/>
                <a:hlinkClick r:id="rId3"/>
              </a:rPr>
              <a:t>Willy A </a:t>
            </a:r>
            <a:r>
              <a:rPr lang="en-US" altLang="zh-TW" dirty="0">
                <a:latin typeface="Lora" panose="02020500000000000000" charset="0"/>
                <a:hlinkClick r:id="rId3"/>
              </a:rPr>
              <a:t>Sokoban Solving Agent. Luis Rei, </a:t>
            </a:r>
            <a:r>
              <a:rPr lang="en-US" altLang="zh-TW" dirty="0" err="1">
                <a:latin typeface="Lora" panose="02020500000000000000" charset="0"/>
                <a:hlinkClick r:id="rId3"/>
              </a:rPr>
              <a:t>Rui</a:t>
            </a:r>
            <a:r>
              <a:rPr lang="en-US" altLang="zh-TW" dirty="0">
                <a:latin typeface="Lora" panose="02020500000000000000" charset="0"/>
                <a:hlinkClick r:id="rId3"/>
              </a:rPr>
              <a:t> Teixeira</a:t>
            </a:r>
            <a:endParaRPr lang="zh-TW" altLang="en-US" dirty="0">
              <a:latin typeface="Lora" panose="02020500000000000000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60" y="1024764"/>
            <a:ext cx="294289" cy="2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427</Words>
  <Application>Microsoft Office PowerPoint</Application>
  <PresentationFormat>如螢幕大小 (16:9)</PresentationFormat>
  <Paragraphs>58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Quattrocento Sans</vt:lpstr>
      <vt:lpstr>Arial</vt:lpstr>
      <vt:lpstr>Lora</vt:lpstr>
      <vt:lpstr>Viola template</vt:lpstr>
      <vt:lpstr>Project proposal: Sōkoban-A NP hard problem   </vt:lpstr>
      <vt:lpstr>Project Statement</vt:lpstr>
      <vt:lpstr>Motivation</vt:lpstr>
      <vt:lpstr>Challenge</vt:lpstr>
      <vt:lpstr>Potential Solution</vt:lpstr>
      <vt:lpstr>Contribution or Novelty</vt:lpstr>
      <vt:lpstr>Resource Required</vt:lpstr>
      <vt:lpstr>Schedule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Sōkoban-A NP hard game   Team 1 Member: Terry Huang     Jackey Lin  Department: CCE</dc:title>
  <cp:lastModifiedBy>bananas Huang</cp:lastModifiedBy>
  <cp:revision>35</cp:revision>
  <dcterms:modified xsi:type="dcterms:W3CDTF">2018-11-05T06:25:58Z</dcterms:modified>
</cp:coreProperties>
</file>