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4" r:id="rId3"/>
    <p:sldId id="323" r:id="rId4"/>
    <p:sldId id="324" r:id="rId5"/>
    <p:sldId id="322" r:id="rId6"/>
    <p:sldId id="325" r:id="rId7"/>
    <p:sldId id="327" r:id="rId8"/>
    <p:sldId id="326" r:id="rId9"/>
    <p:sldId id="321" r:id="rId10"/>
  </p:sldIdLst>
  <p:sldSz cx="12192000" cy="6858000"/>
  <p:notesSz cx="7010400" cy="9296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9"/>
    <a:srgbClr val="1F497D"/>
    <a:srgbClr val="3C90DC"/>
    <a:srgbClr val="49B0E3"/>
    <a:srgbClr val="25AEDF"/>
    <a:srgbClr val="023A84"/>
    <a:srgbClr val="0067B1"/>
    <a:srgbClr val="EA0029"/>
    <a:srgbClr val="001A72"/>
    <a:srgbClr val="00D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645" autoAdjust="0"/>
  </p:normalViewPr>
  <p:slideViewPr>
    <p:cSldViewPr snapToGrid="0">
      <p:cViewPr varScale="1">
        <p:scale>
          <a:sx n="134" d="100"/>
          <a:sy n="134" d="100"/>
        </p:scale>
        <p:origin x="184" y="27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239435"/>
            <a:ext cx="5754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Туровец В.Ю., 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группы Б9121-09.03.03пиэ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177020"/>
            <a:ext cx="6898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Информационные системы менеджмента (ИСМ)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120AC-C7E1-C4CD-EC20-E2C45006F32E}"/>
              </a:ext>
            </a:extLst>
          </p:cNvPr>
          <p:cNvSpPr txBox="1"/>
          <p:nvPr/>
        </p:nvSpPr>
        <p:spPr>
          <a:xfrm>
            <a:off x="0" y="27032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Назначение и область применения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338DE-BEFA-CF5B-F570-9B20C8B04740}"/>
              </a:ext>
            </a:extLst>
          </p:cNvPr>
          <p:cNvSpPr txBox="1"/>
          <p:nvPr/>
        </p:nvSpPr>
        <p:spPr>
          <a:xfrm>
            <a:off x="718819" y="916653"/>
            <a:ext cx="10754361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 ИСМ включают автоматизацию бизнес-процессов, управление проектами, управление качеством, управление ресурсами организации, управление персоналом, управление рисками и безопасностью информации. ИСМ также позволяют собирать, хранить, анализировать и распространять информацию, необходимую для принятия управленческих решений.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ИСМ может быть различной, в зависимости от отрасли и специфики организации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ИСМ </a:t>
            </a: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использоваться в финансовом секторе для автоматизации процессов бухгалтерии и управления рисками, в производственной отрасли для управления производственными процессами и снабжением, в здравоохранении для управления медицинской документацией и планирования лечения, в государственном секторе для управления процессом принятия решений и исполнения государственных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172396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000">
        <p:fade/>
      </p:transition>
    </mc:Choice>
    <mc:Fallback>
      <p:transition spd="med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4E8A1-DE88-7EC2-9468-4DE323623000}"/>
              </a:ext>
            </a:extLst>
          </p:cNvPr>
          <p:cNvSpPr txBox="1"/>
          <p:nvPr/>
        </p:nvSpPr>
        <p:spPr>
          <a:xfrm>
            <a:off x="606512" y="391696"/>
            <a:ext cx="502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Общее описание </a:t>
            </a:r>
            <a:r>
              <a:rPr lang="ru-RU" sz="3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ИСМ</a:t>
            </a:r>
            <a:endParaRPr lang="ru-RU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3E40-686C-911F-4C02-C0620229FBE0}"/>
              </a:ext>
            </a:extLst>
          </p:cNvPr>
          <p:cNvSpPr txBox="1"/>
          <p:nvPr/>
        </p:nvSpPr>
        <p:spPr>
          <a:xfrm>
            <a:off x="429776" y="1333009"/>
            <a:ext cx="5382415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менеджмента (ИСМ) - это комплекс программных и технических средств, предназначенных для автоматизации и оптимизации управленческих процессов в организации.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ИСМ необходимы для 	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информационных ресурсов организации 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управления.</a:t>
            </a:r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4F832-1934-EE42-98DB-BB88B451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75" y="0"/>
            <a:ext cx="595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24112E-EF6A-EB2D-72A9-D4F7CD5C3DE4}"/>
              </a:ext>
            </a:extLst>
          </p:cNvPr>
          <p:cNvSpPr txBox="1"/>
          <p:nvPr/>
        </p:nvSpPr>
        <p:spPr>
          <a:xfrm>
            <a:off x="0" y="20068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en-US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</a:t>
            </a:r>
            <a:r>
              <a:rPr lang="ru-RU" sz="3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систем менеджмента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7EB55-8712-DF78-AE91-EDC7A3841973}"/>
              </a:ext>
            </a:extLst>
          </p:cNvPr>
          <p:cNvSpPr txBox="1"/>
          <p:nvPr/>
        </p:nvSpPr>
        <p:spPr>
          <a:xfrm>
            <a:off x="1000125" y="1501548"/>
            <a:ext cx="5795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производством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отношениями с клиентами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ресурсами предприятия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проектами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персоналом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документами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320"/>
              </a:spcBef>
              <a:spcAft>
                <a:spcPts val="1320"/>
              </a:spcAft>
              <a:buFont typeface="Wingdings" panose="05000000000000000000" pitchFamily="2" charset="2"/>
              <a:buChar char="§"/>
            </a:pPr>
            <a:r>
              <a:rPr lang="en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запасами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7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CBDE4-F992-3C59-E9EA-15F15846FBD9}"/>
              </a:ext>
            </a:extLst>
          </p:cNvPr>
          <p:cNvSpPr txBox="1"/>
          <p:nvPr/>
        </p:nvSpPr>
        <p:spPr>
          <a:xfrm flipH="1">
            <a:off x="1004887" y="95167"/>
            <a:ext cx="1018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информационных систем вида ИСМ</a:t>
            </a:r>
            <a:endParaRPr lang="ru-RU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6FAAD-2309-74E2-EC54-E7078B2D5FCF}"/>
              </a:ext>
            </a:extLst>
          </p:cNvPr>
          <p:cNvSpPr txBox="1"/>
          <p:nvPr/>
        </p:nvSpPr>
        <p:spPr>
          <a:xfrm>
            <a:off x="-1" y="741498"/>
            <a:ext cx="7515225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Project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программный продукт для управления проектами, разработанный и продаваемый Microsoft. Он предназначен для помощи руководителю проекта в разработке расписания, назначении ресурсов задачам, отслеживании хода выполнения, управлении бюджетом и анализе рабочих нагрузок. </a:t>
            </a:r>
          </a:p>
          <a:p>
            <a:pPr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 Primavera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программное обеспечение для управления портфелем корпоративных проектов. Оно включает в себя управление проектами, планирование, анализ рисков, управление возможностями, управление ресурсами, возможности совместной работы и контроля, а также интегрируется с другим корпоративным программным обеспечением, таким как ERP-системы Oracle и SAP.  </a:t>
            </a:r>
            <a:endParaRPr lang="en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00DB10-B975-0B40-8363-D50E66F2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821007"/>
            <a:ext cx="4433087" cy="24083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F9432D-32C5-8B43-9428-E3CDC8F7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4" y="3628634"/>
            <a:ext cx="4433088" cy="24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CBDE4-F992-3C59-E9EA-15F15846FBD9}"/>
              </a:ext>
            </a:extLst>
          </p:cNvPr>
          <p:cNvSpPr txBox="1"/>
          <p:nvPr/>
        </p:nvSpPr>
        <p:spPr>
          <a:xfrm flipH="1">
            <a:off x="245707" y="95167"/>
            <a:ext cx="1170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информационных систем менеджмента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DB2F2800-6F1E-5649-ACBE-09D0648E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93103"/>
              </p:ext>
            </p:extLst>
          </p:nvPr>
        </p:nvGraphicFramePr>
        <p:xfrm>
          <a:off x="2031999" y="872065"/>
          <a:ext cx="8127999" cy="5747810"/>
        </p:xfrm>
        <a:graphic>
          <a:graphicData uri="http://schemas.openxmlformats.org/drawingml/2006/table">
            <a:tbl>
              <a:tblPr firstRow="1" bandRow="1">
                <a:tableStyleId>{A5CA1F69-63E4-4748-A82F-6462BE253F79}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4883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3893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045516"/>
                    </a:ext>
                  </a:extLst>
                </a:gridCol>
              </a:tblGrid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Project 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Oracle Primavera 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77455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Масштабы проекта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</a:t>
                      </a:r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ебольши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е</a:t>
                      </a:r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средние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Крупные</a:t>
                      </a:r>
                      <a:endParaRPr lang="en-RU" sz="14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378671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Функциональность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</a:t>
                      </a:r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осредоточена на управлении временными и задачными аспектами проекта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</a:t>
                      </a:r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олее широкий диапазон инструментов и функций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098021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Интеграция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Office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ERP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BPM</a:t>
                      </a:r>
                      <a:r>
                        <a:rPr lang="en-RU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 и т.д.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79126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en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Сложность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Проста в освоении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Сложна в освоении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9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5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AA931-6CA4-F978-76F0-F6D8D674C8FD}"/>
              </a:ext>
            </a:extLst>
          </p:cNvPr>
          <p:cNvSpPr txBox="1"/>
          <p:nvPr/>
        </p:nvSpPr>
        <p:spPr>
          <a:xfrm>
            <a:off x="1875132" y="142875"/>
            <a:ext cx="844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возможного применения ИСМ</a:t>
            </a:r>
            <a:endParaRPr lang="ru-RU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DAE80-BF4E-E346-AAA7-701DBE90FCE7}"/>
              </a:ext>
            </a:extLst>
          </p:cNvPr>
          <p:cNvSpPr txBox="1"/>
          <p:nvPr/>
        </p:nvSpPr>
        <p:spPr>
          <a:xfrm>
            <a:off x="487679" y="789206"/>
            <a:ext cx="1121664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RU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строительном проекте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управления проектами может использоваться для управления проектом, отслеживания выполнения работ, планирования бюджета, управления ресурсами и материалами, контроля качества работ и т.д. Система может обеспечить возможность совместной работы различных участников проекта, таких как инженеры, строительные рабочие, проектировщики, менеджеры проекта и другие.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правлени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бизнес-процессами в организации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RU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 проектами </a:t>
            </a:r>
            <a:r>
              <a:rPr lang="en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помочь улучшить эффективность и продуктивность бизнес-процессов, ускорить принятие решений и повысить качество услуг. Они могут использоваться для управления различными бизнес-процессами, такими как управление поставками, управление проектами, управление ресурсами предприятия, управление качеством и т.д.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102" y="-79116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32" y="290013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469</Words>
  <Application>Microsoft Macintosh PowerPoint</Application>
  <PresentationFormat>Широкоэкранный</PresentationFormat>
  <Paragraphs>43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Wingdings</vt:lpstr>
      <vt:lpstr>Roboto Light</vt:lpstr>
      <vt:lpstr>Roboto</vt:lpstr>
      <vt:lpstr>Montserrat</vt:lpstr>
      <vt:lpstr>Raleway</vt:lpstr>
      <vt:lpstr>Times New Roman</vt:lpstr>
      <vt:lpstr>Calibri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Microsoft Office User</cp:lastModifiedBy>
  <cp:revision>212</cp:revision>
  <dcterms:modified xsi:type="dcterms:W3CDTF">2023-04-03T01:02:45Z</dcterms:modified>
</cp:coreProperties>
</file>