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7170" y="1775460"/>
            <a:ext cx="3598545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72435" y="202755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Xmx</a:t>
            </a:r>
            <a:r>
              <a:rPr lang="zh-CN" altLang="en-US"/>
              <a:t>：配置堆内存最大值</a:t>
            </a:r>
            <a:endParaRPr lang="zh-CN" altLang="en-US"/>
          </a:p>
          <a:p>
            <a:r>
              <a:rPr lang="en-US" altLang="zh-CN"/>
              <a:t>Xms</a:t>
            </a:r>
            <a:r>
              <a:rPr lang="zh-CN" altLang="en-US"/>
              <a:t>：配置堆内存最小值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16545" y="1775460"/>
            <a:ext cx="1968500" cy="6965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87665" y="1934845"/>
            <a:ext cx="182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Xss:</a:t>
            </a:r>
            <a:r>
              <a:rPr lang="zh-CN" altLang="en-US"/>
              <a:t>配置栈内存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972435" y="2900045"/>
            <a:ext cx="2470785" cy="7531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38170" y="3092450"/>
            <a:ext cx="237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Xmn:</a:t>
            </a:r>
            <a:r>
              <a:rPr lang="zh-CN" altLang="en-US"/>
              <a:t>配置年轻代大小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84085" y="2773680"/>
            <a:ext cx="3633470" cy="1656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84085" y="2900045"/>
            <a:ext cx="320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DirectMemory：配置堆外内存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379970" y="3371215"/>
            <a:ext cx="2720340" cy="8324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75220" y="3612515"/>
            <a:ext cx="282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Meta</a:t>
            </a:r>
            <a:r>
              <a:rPr lang="zh-CN" altLang="en-US"/>
              <a:t>：配置永久代内存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banana</cp:lastModifiedBy>
  <cp:revision>176</cp:revision>
  <dcterms:created xsi:type="dcterms:W3CDTF">2019-06-19T02:08:00Z</dcterms:created>
  <dcterms:modified xsi:type="dcterms:W3CDTF">2020-10-17T09:58:49Z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