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49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C045E-0903-4545-92E3-E2C1645ED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F6CE6E-566E-45B8-926A-CF0A64C4C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80A955-7F7E-455C-996E-2AD8D62F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514B1-0369-4BC2-A1EB-577A131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5C430-8EEB-4FBF-8C99-4B6CDD3C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7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FD5D4-0148-492C-937C-73CCEBDE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D80BE8-728F-4269-914A-9A605092A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202C38-FE33-41BA-8118-255550F5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A663F8-D3FC-42EC-A148-AAFFF7EF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ED1E4-B1DE-4570-AAD4-FF84A909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C71C4A-8EFF-43FE-B3C8-7D4A2FCA7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10C305-0ECA-4329-BB7D-CEA92192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1886DB-81C7-4F0F-A744-7A75733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6A8332-D62E-4D82-B1F2-E3F9998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33A88B-A8D8-400B-87D0-0C0F94E3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2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C7BD7-C7D1-4570-8CF6-7EFC880C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34331-AC98-4C58-A76F-9FD80433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75E99-F8A5-4C91-8485-08F3958A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AF25C-8603-4C06-98FB-B42B0A91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4E1B17-4432-4A6C-A497-590C120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A898E-74F0-4EDB-A7A0-B32DE9AD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0F6C80-2666-48DD-BC05-7BAB8B76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A8239-A439-4C1E-A19D-96722279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23EDF-25C0-4258-B545-203533D1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CF948-33BE-4853-BA4F-A3438F98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1C91A-6657-4D9F-97ED-531BED53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41380E-216F-471E-B591-EF99DEFAC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2C65C-9944-4D66-8F8B-70F8EC54B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5BFD67-0950-4353-80F8-403B53B4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297A5F-04B3-43CC-BE64-6F0A0612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34585E-9CFA-4BE6-937E-7365A381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EDFCB-170D-42B8-9CB3-02216241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298E0B-59C5-4705-B484-5A90A7F2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7E950F-731D-406C-8F75-210C9752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8A897E-6382-4AC2-9FD3-8789A12F9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A49531-C134-46BE-8C60-7D17655CA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37D9BC4-85D9-4728-8979-6D825D0F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3D7238-C789-43A5-8681-3A534F7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3057CB-F4BC-4E5A-A242-B137207E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4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3F406-0574-4C96-ABA2-AC59CA65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C91ED8-730D-455A-837E-5CD85163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BA95F-41EE-4CFE-99D3-49658E83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E04C74-E670-46DB-A4AE-86155DD3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B71D32-AC67-414E-AD31-8C9B89AE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7500F0-3F23-4EFD-B6E2-CC7C2D0D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F770-9056-4B87-9E8E-B44CD17C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A507-DF7C-4448-BB0E-5CD31712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AC8A5-B072-4523-B3CA-59948086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272960-D008-4631-9782-D8007F982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A816B7-204C-4430-97C9-A6F86BEF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4CA3D5-1CDC-4508-85DA-2C52E5A0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B5DF54-EBDB-4485-8C44-7ABF5E4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1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3F985-2ECD-4C86-BF86-E561A9B9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D9B880-7BA4-4A5E-881E-C06F98332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1D369-1595-48C7-A01B-E92D173FD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489088-2C29-4DF3-80A8-20737ED6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755C6-B57E-4AE1-A162-176C985D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1C973E-9116-46DD-9448-2BF6329E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D3C953-F2F5-44DB-B8B7-7C1A82C5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A59101-3331-4F84-8171-7139BAB2E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B90C89-1B05-4563-94E0-25D099F42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7E69F-E241-4D74-BAFE-593A13D6D196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DF0CB2-68A8-44F8-9F56-6527A468D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1F89-408A-47B4-9F82-7C2F02EBD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0BB67-09F5-41F8-9F04-97306086AC4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C35A7E9-1B63-4E70-834C-56F571FD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8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B362883-F19D-43D2-8B5E-321673A9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6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98506B4-FE61-4A31-8909-6B494ACC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7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</dc:creator>
  <cp:lastModifiedBy>RU</cp:lastModifiedBy>
  <cp:revision>1</cp:revision>
  <dcterms:created xsi:type="dcterms:W3CDTF">2019-10-24T07:53:49Z</dcterms:created>
  <dcterms:modified xsi:type="dcterms:W3CDTF">2019-10-24T07:55:09Z</dcterms:modified>
</cp:coreProperties>
</file>