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1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17.11.2022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magine 17">
            <a:extLst>
              <a:ext uri="{FF2B5EF4-FFF2-40B4-BE49-F238E27FC236}">
                <a16:creationId xmlns:a16="http://schemas.microsoft.com/office/drawing/2014/main" id="{7ADBDFAD-E7B0-F0FE-FEB7-3F0161D68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30" y="985623"/>
            <a:ext cx="12192000" cy="540925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9368160" y="211995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10142408" y="2109791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9CEF901-06C2-C8D1-2229-4918AAAA054E}"/>
              </a:ext>
            </a:extLst>
          </p:cNvPr>
          <p:cNvSpPr txBox="1"/>
          <p:nvPr/>
        </p:nvSpPr>
        <p:spPr>
          <a:xfrm>
            <a:off x="1611080" y="2155371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#131948210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9901798E64844898 220525CH09DOI7MZ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4BB1BD-B4DF-02FD-13B7-053127BEF472}"/>
              </a:ext>
            </a:extLst>
          </p:cNvPr>
          <p:cNvSpPr txBox="1"/>
          <p:nvPr/>
        </p:nvSpPr>
        <p:spPr>
          <a:xfrm>
            <a:off x="1611080" y="3069775"/>
            <a:ext cx="530474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Twint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Resale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#131948212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Ref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9901798E64844992 220619CH08EOI7EL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EF17402A-A015-96C2-96E4-7645ED115433}"/>
              </a:ext>
            </a:extLst>
          </p:cNvPr>
          <p:cNvSpPr txBox="1"/>
          <p:nvPr/>
        </p:nvSpPr>
        <p:spPr>
          <a:xfrm>
            <a:off x="1611080" y="2471057"/>
            <a:ext cx="5304749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Fees May - Monthly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88545D8D-E301-9AB7-7F89-952E84F77056}"/>
              </a:ext>
            </a:extLst>
          </p:cNvPr>
          <p:cNvSpPr txBox="1"/>
          <p:nvPr/>
        </p:nvSpPr>
        <p:spPr>
          <a:xfrm>
            <a:off x="1611080" y="2772314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CH4570000001690000812 </a:t>
            </a:r>
            <a:r>
              <a:rPr lang="de-DE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Interac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 Electronics 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8000 Zürich Reference 20221024000893583</a:t>
            </a:r>
            <a:endParaRPr lang="de-CH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08B27F42-C1D8-8AAA-D0A8-2BA1519D153E}"/>
              </a:ext>
            </a:extLst>
          </p:cNvPr>
          <p:cNvSpPr txBox="1"/>
          <p:nvPr/>
        </p:nvSpPr>
        <p:spPr>
          <a:xfrm>
            <a:off x="1611080" y="3360146"/>
            <a:ext cx="731520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CH6990000001690000823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Swisscom </a:t>
            </a:r>
            <a:r>
              <a:rPr lang="de-DE" sz="1200" dirty="0">
                <a:latin typeface="Arial" panose="020B0604020202020204" pitchFamily="34" charset="0"/>
                <a:cs typeface="Arial" panose="020B0604020202020204" pitchFamily="34" charset="0"/>
              </a:rPr>
              <a:t>Bern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Reference: 2022-05-31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Telephone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+41795561718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ED1781B-913C-EE8B-A358-62DE0B785DFA}"/>
              </a:ext>
            </a:extLst>
          </p:cNvPr>
          <p:cNvSpPr txBox="1"/>
          <p:nvPr/>
        </p:nvSpPr>
        <p:spPr>
          <a:xfrm>
            <a:off x="1611080" y="3682551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892-948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AC029DA2-A05D-98A1-C49A-E004B5938D0E}"/>
              </a:ext>
            </a:extLst>
          </p:cNvPr>
          <p:cNvSpPr txBox="1"/>
          <p:nvPr/>
        </p:nvSpPr>
        <p:spPr>
          <a:xfrm>
            <a:off x="1611080" y="3976466"/>
            <a:ext cx="6723154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Charge CH6830000001690000944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Best Insurance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2021 </a:t>
            </a:r>
            <a:r>
              <a:rPr lang="de-DE" sz="1100" dirty="0" err="1"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  <a:r>
              <a:rPr lang="de-DE" sz="11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>
                <a:latin typeface="Arial" panose="020B0604020202020204" pitchFamily="34" charset="0"/>
                <a:cs typeface="Arial" panose="020B0604020202020204" pitchFamily="34" charset="0"/>
              </a:rPr>
              <a:t>987-650</a:t>
            </a:r>
            <a:endParaRPr lang="de-CH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1374FC1-6786-D8DD-F122-F5CB8FEE3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7778"/>
            <a:ext cx="12192000" cy="4882444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95C068-3A71-DF52-C755-419161569562}"/>
              </a:ext>
            </a:extLst>
          </p:cNvPr>
          <p:cNvSpPr txBox="1"/>
          <p:nvPr/>
        </p:nvSpPr>
        <p:spPr>
          <a:xfrm>
            <a:off x="7572022" y="2109065"/>
            <a:ext cx="64093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24C70F3-8F72-A9A0-3520-C3D0F0ADB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370"/>
            <a:ext cx="12192000" cy="5409259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9215764" y="183691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990012" y="182675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12</cp:revision>
  <dcterms:created xsi:type="dcterms:W3CDTF">2022-11-17T07:26:32Z</dcterms:created>
  <dcterms:modified xsi:type="dcterms:W3CDTF">2022-11-17T08:12:45Z</dcterms:modified>
</cp:coreProperties>
</file>