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7ADBDFAD-E7B0-F0FE-FEB7-3F0161D6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" y="985623"/>
            <a:ext cx="12192000" cy="54092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9368160" y="211995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10142408" y="210979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CEF901-06C2-C8D1-2229-4918AAAA054E}"/>
              </a:ext>
            </a:extLst>
          </p:cNvPr>
          <p:cNvSpPr txBox="1"/>
          <p:nvPr/>
        </p:nvSpPr>
        <p:spPr>
          <a:xfrm>
            <a:off x="1611080" y="2155371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#131948210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9901798E64844898 220525CH09DOI7MZ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4BB1BD-B4DF-02FD-13B7-053127BEF472}"/>
              </a:ext>
            </a:extLst>
          </p:cNvPr>
          <p:cNvSpPr txBox="1"/>
          <p:nvPr/>
        </p:nvSpPr>
        <p:spPr>
          <a:xfrm>
            <a:off x="1611080" y="3069775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#131948212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9901798E64844992 220619CH08EOI7EL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17402A-A015-96C2-96E4-7645ED115433}"/>
              </a:ext>
            </a:extLst>
          </p:cNvPr>
          <p:cNvSpPr txBox="1"/>
          <p:nvPr/>
        </p:nvSpPr>
        <p:spPr>
          <a:xfrm>
            <a:off x="1611080" y="2471057"/>
            <a:ext cx="53047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Fees May - Monthly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545D8D-E301-9AB7-7F89-952E84F77056}"/>
              </a:ext>
            </a:extLst>
          </p:cNvPr>
          <p:cNvSpPr txBox="1"/>
          <p:nvPr/>
        </p:nvSpPr>
        <p:spPr>
          <a:xfrm>
            <a:off x="1611080" y="2772314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CH4570000001690000812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Electronics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8000 Zürich Reference 20221024000893583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B27F42-C1D8-8AAA-D0A8-2BA1519D153E}"/>
              </a:ext>
            </a:extLst>
          </p:cNvPr>
          <p:cNvSpPr txBox="1"/>
          <p:nvPr/>
        </p:nvSpPr>
        <p:spPr>
          <a:xfrm>
            <a:off x="1611080" y="3360146"/>
            <a:ext cx="73152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CH6990000001690000823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Swisscom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Bern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Reference: 2022-05-31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+41795561718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D1781B-913C-EE8B-A358-62DE0B785DFA}"/>
              </a:ext>
            </a:extLst>
          </p:cNvPr>
          <p:cNvSpPr txBox="1"/>
          <p:nvPr/>
        </p:nvSpPr>
        <p:spPr>
          <a:xfrm>
            <a:off x="1611080" y="3682551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892-948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029DA2-A05D-98A1-C49A-E004B5938D0E}"/>
              </a:ext>
            </a:extLst>
          </p:cNvPr>
          <p:cNvSpPr txBox="1"/>
          <p:nvPr/>
        </p:nvSpPr>
        <p:spPr>
          <a:xfrm>
            <a:off x="1611080" y="3976466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987-650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1374FC1-6786-D8DD-F122-F5CB8FEE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778"/>
            <a:ext cx="12192000" cy="48824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5C068-3A71-DF52-C755-419161569562}"/>
              </a:ext>
            </a:extLst>
          </p:cNvPr>
          <p:cNvSpPr txBox="1"/>
          <p:nvPr/>
        </p:nvSpPr>
        <p:spPr>
          <a:xfrm>
            <a:off x="7572022" y="2109065"/>
            <a:ext cx="6409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11</cp:revision>
  <dcterms:created xsi:type="dcterms:W3CDTF">2022-11-17T07:26:32Z</dcterms:created>
  <dcterms:modified xsi:type="dcterms:W3CDTF">2022-11-17T08:09:00Z</dcterms:modified>
</cp:coreProperties>
</file>