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733F23E-A783-71D0-0679-E377DE66C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778"/>
            <a:ext cx="12192000" cy="488244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8660593" y="210906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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9249779" y="209890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CEF901-06C2-C8D1-2229-4918AAAA054E}"/>
              </a:ext>
            </a:extLst>
          </p:cNvPr>
          <p:cNvSpPr txBox="1"/>
          <p:nvPr/>
        </p:nvSpPr>
        <p:spPr>
          <a:xfrm>
            <a:off x="1611080" y="2155371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#131948210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9901798E64844898 220525CH09DOI7MZ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4BB1BD-B4DF-02FD-13B7-053127BEF472}"/>
              </a:ext>
            </a:extLst>
          </p:cNvPr>
          <p:cNvSpPr txBox="1"/>
          <p:nvPr/>
        </p:nvSpPr>
        <p:spPr>
          <a:xfrm>
            <a:off x="1611080" y="3069775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#131948212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9901798E64844992 220619CH08EOI7EL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17402A-A015-96C2-96E4-7645ED115433}"/>
              </a:ext>
            </a:extLst>
          </p:cNvPr>
          <p:cNvSpPr txBox="1"/>
          <p:nvPr/>
        </p:nvSpPr>
        <p:spPr>
          <a:xfrm>
            <a:off x="1611080" y="2471057"/>
            <a:ext cx="53047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Fees May - Monthly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545D8D-E301-9AB7-7F89-952E84F77056}"/>
              </a:ext>
            </a:extLst>
          </p:cNvPr>
          <p:cNvSpPr txBox="1"/>
          <p:nvPr/>
        </p:nvSpPr>
        <p:spPr>
          <a:xfrm>
            <a:off x="1611080" y="2772314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CH4570000001690000812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Electronics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8000 Zürich Reference 20221024000893583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B27F42-C1D8-8AAA-D0A8-2BA1519D153E}"/>
              </a:ext>
            </a:extLst>
          </p:cNvPr>
          <p:cNvSpPr txBox="1"/>
          <p:nvPr/>
        </p:nvSpPr>
        <p:spPr>
          <a:xfrm>
            <a:off x="1611080" y="3360146"/>
            <a:ext cx="679269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CH6990000001690000823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Swisscom Bern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Reference: 2022-05-31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Telephone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+41795561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ED1781B-913C-EE8B-A358-62DE0B785DFA}"/>
              </a:ext>
            </a:extLst>
          </p:cNvPr>
          <p:cNvSpPr txBox="1"/>
          <p:nvPr/>
        </p:nvSpPr>
        <p:spPr>
          <a:xfrm>
            <a:off x="1611080" y="3682551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CAR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892-948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029DA2-A05D-98A1-C49A-E004B5938D0E}"/>
              </a:ext>
            </a:extLst>
          </p:cNvPr>
          <p:cNvSpPr txBox="1"/>
          <p:nvPr/>
        </p:nvSpPr>
        <p:spPr>
          <a:xfrm>
            <a:off x="1611080" y="3976466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HEALTH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987-650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8</cp:revision>
  <dcterms:created xsi:type="dcterms:W3CDTF">2022-11-17T07:26:32Z</dcterms:created>
  <dcterms:modified xsi:type="dcterms:W3CDTF">2022-11-17T07:52:48Z</dcterms:modified>
</cp:coreProperties>
</file>