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2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39BA9-8DC4-C8E1-66C5-69F21F889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3BA9F1EC-65E9-E186-A718-D19F43BE9C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1063960-0151-CD4D-E2BA-BCEB6669C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5337987-3F67-D89A-5D3D-449A17E21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0D0343C-D865-ADD4-F748-690619673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1448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EFEEADD-91A3-FFAF-E4C2-6CA3EEE00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69ADA83-3265-DFEF-F15B-0AC9B83A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DC00A6F-0888-46CC-6EBD-04AD6DA5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E1DEFA9-F112-D621-0D4A-F4203836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70608-4C94-4679-F1C0-3818484F5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0883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3E217870-95D5-6161-627E-AA90104079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CBC4A7C-79BF-9505-87C3-D2C05F89CD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AF7FCAE-3C73-7DCD-01F7-466CCA05D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163FACB-6B3D-9145-F858-CA3AA0C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86CD71D-5761-F464-D741-8281527B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70956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DA975F-393C-96D3-ADAC-77765C0E2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E78C937-9CA2-CC97-AEB2-94E5DB91C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B891F68-07E0-51FD-B007-94BE00CA3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095AF8-A9B5-555C-2222-BCFA82939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FAA8EE6-434D-22CB-3446-0D38EB34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7048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04891D-CFA3-B8EC-D127-F9BCFB456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37D7C2-BEF5-52A8-C7FC-C98F5F4AB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1273227-B82B-4A4F-1420-7145FA83D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B36641E-6640-793F-A909-0F9A961D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6D6509F-3579-A2D4-A762-C3A90E0CF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3007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CA481F-2766-8B85-536D-A3AB10EC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52B0277-C1F9-FA41-1B7A-A700C8E823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16F97C6-9866-273E-E294-8F064CC84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7693F2D-0835-6A9B-CA12-F44C87A7E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F592952-593A-726E-7BC7-5267EF257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E7B9821-47D7-D11F-44D5-0973028DE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165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E5DA10-D330-D57F-316E-79D19B9E4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5E7828B-AB21-EF18-5304-FBADB08B8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CB87C9A-6DDE-B302-2C0B-A1D9F40B6F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AFD02549-31C7-7EFE-E78B-33161737E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3F877D-737B-E3BF-410F-8E3A0A116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F52B0619-85D7-B585-AF81-6DA8946EB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900327D-B4B0-11F9-3D0D-FCD2317AA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05602AE-EC0C-27E6-C0B3-1F0CF752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96834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B1FE50-9994-4114-649C-F548AD16F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C927D40E-21C6-46B0-8801-5CC6F657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EA11526-5989-385B-31B9-6CF663B29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91011E3-3F9E-394E-197E-A54931DAF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77848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3B4A9F39-5B19-BABD-BB6A-A60DD452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B5C595BE-D7B7-9805-3984-181E007C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ADD8987-2D8F-B691-3F70-C98C6BF0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08154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4021E5-1B92-6993-8F57-6FF2FD7EC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78B1074-7539-E6DA-13A5-17DC44A45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1D623B0-BE3C-5BEC-DE48-0DC6D2254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466F2A-4183-441D-5266-264220DB2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ADA608-BF41-99B8-942A-33B9CD978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25D9E910-36DA-8292-5AB6-3F93DED46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018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78593E-D085-C1C3-569E-B7A1EF9EE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E80DF49-20AB-0D9C-77C3-83531FAAF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AB4F149-478C-AFDA-B6CE-02E20761A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3F1B38F-138C-36C5-33DF-B447DB0A7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242EECA-7CD4-8F84-C9C3-6918BA64B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171E0AF-661C-AD4F-3D5E-0BCE3BF55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9233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20BD6F5F-E659-D87C-4FCB-4BB086FA9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de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8B52A35-BA48-37F2-F411-A78443016E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D16039-5E32-C030-4D9E-882EBB9ED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B833B5-D8B8-4489-A7BD-CF7361CF5303}" type="datetimeFigureOut">
              <a:rPr lang="de-CH" smtClean="0"/>
              <a:t>21.11.2022</a:t>
            </a:fld>
            <a:endParaRPr lang="de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D56C843-688C-976F-AF47-EBF6883C3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EED4E30-041C-39BA-0B39-33D1299B95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9688EB-E44D-4C41-B103-CB7594B48CA9}" type="slidenum">
              <a:rPr lang="de-CH" smtClean="0"/>
              <a:t>‹N›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1770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9ED24220-F0A9-148B-B862-540DB1C59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54851"/>
            <a:ext cx="12192000" cy="4948297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3EB9ADD0-7BD0-1F9C-047F-4EF6F8E8024D}"/>
              </a:ext>
            </a:extLst>
          </p:cNvPr>
          <p:cNvSpPr txBox="1"/>
          <p:nvPr/>
        </p:nvSpPr>
        <p:spPr>
          <a:xfrm>
            <a:off x="8805913" y="1774776"/>
            <a:ext cx="64093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CF87D66F-7DDC-1EF0-E21B-72BF1D720F66}"/>
              </a:ext>
            </a:extLst>
          </p:cNvPr>
          <p:cNvSpPr txBox="1"/>
          <p:nvPr/>
        </p:nvSpPr>
        <p:spPr>
          <a:xfrm>
            <a:off x="9882004" y="2075335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8D7C3418-A8A7-C46A-88B7-7A1C8E3BDE16}"/>
              </a:ext>
            </a:extLst>
          </p:cNvPr>
          <p:cNvSpPr/>
          <p:nvPr/>
        </p:nvSpPr>
        <p:spPr>
          <a:xfrm>
            <a:off x="1550154" y="2143948"/>
            <a:ext cx="90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8479E18A-3FB4-A54D-95EF-CE34E0AE4BC8}"/>
              </a:ext>
            </a:extLst>
          </p:cNvPr>
          <p:cNvSpPr/>
          <p:nvPr/>
        </p:nvSpPr>
        <p:spPr>
          <a:xfrm>
            <a:off x="3810364" y="2771302"/>
            <a:ext cx="1223275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1B82713-1F08-E77F-9155-76A9F028EE36}"/>
              </a:ext>
            </a:extLst>
          </p:cNvPr>
          <p:cNvSpPr/>
          <p:nvPr/>
        </p:nvSpPr>
        <p:spPr>
          <a:xfrm>
            <a:off x="1550154" y="3069229"/>
            <a:ext cx="900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1D645A7-8A1B-EDCC-CE0C-63DC73609134}"/>
              </a:ext>
            </a:extLst>
          </p:cNvPr>
          <p:cNvSpPr/>
          <p:nvPr/>
        </p:nvSpPr>
        <p:spPr>
          <a:xfrm>
            <a:off x="3810364" y="3365909"/>
            <a:ext cx="7127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CF1C2D11-5FCD-B6DD-A9F2-A5CCB36FB559}"/>
              </a:ext>
            </a:extLst>
          </p:cNvPr>
          <p:cNvSpPr/>
          <p:nvPr/>
        </p:nvSpPr>
        <p:spPr>
          <a:xfrm>
            <a:off x="7010763" y="3365909"/>
            <a:ext cx="100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311E572-A428-BFA6-3252-97CDFB827AED}"/>
              </a:ext>
            </a:extLst>
          </p:cNvPr>
          <p:cNvSpPr/>
          <p:nvPr/>
        </p:nvSpPr>
        <p:spPr>
          <a:xfrm>
            <a:off x="3798788" y="3669946"/>
            <a:ext cx="977398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3676EB5F-66C9-4238-1E2C-2151278CEBE3}"/>
              </a:ext>
            </a:extLst>
          </p:cNvPr>
          <p:cNvSpPr/>
          <p:nvPr/>
        </p:nvSpPr>
        <p:spPr>
          <a:xfrm>
            <a:off x="5732289" y="3669946"/>
            <a:ext cx="64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847848F-3B98-B3B0-5DF9-3B1CCAE99649}"/>
              </a:ext>
            </a:extLst>
          </p:cNvPr>
          <p:cNvSpPr/>
          <p:nvPr/>
        </p:nvSpPr>
        <p:spPr>
          <a:xfrm>
            <a:off x="3809673" y="3963864"/>
            <a:ext cx="966513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29DDC66-8C33-51AF-EC72-610041A88B90}"/>
              </a:ext>
            </a:extLst>
          </p:cNvPr>
          <p:cNvSpPr/>
          <p:nvPr/>
        </p:nvSpPr>
        <p:spPr>
          <a:xfrm>
            <a:off x="5732289" y="3963864"/>
            <a:ext cx="648000" cy="231366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E40B7228-1F17-7D97-1B01-0F7DAF1A454C}"/>
              </a:ext>
            </a:extLst>
          </p:cNvPr>
          <p:cNvSpPr/>
          <p:nvPr/>
        </p:nvSpPr>
        <p:spPr>
          <a:xfrm>
            <a:off x="9188342" y="2152822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4A7231A3-A09E-F040-908E-B5B7B5220A19}"/>
              </a:ext>
            </a:extLst>
          </p:cNvPr>
          <p:cNvSpPr/>
          <p:nvPr/>
        </p:nvSpPr>
        <p:spPr>
          <a:xfrm>
            <a:off x="8085928" y="2462577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D7F4507C-3DE3-9BB1-DA11-2A40FBD982A3}"/>
              </a:ext>
            </a:extLst>
          </p:cNvPr>
          <p:cNvSpPr/>
          <p:nvPr/>
        </p:nvSpPr>
        <p:spPr>
          <a:xfrm>
            <a:off x="8085928" y="3383665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2" name="Rettangolo 21">
            <a:extLst>
              <a:ext uri="{FF2B5EF4-FFF2-40B4-BE49-F238E27FC236}">
                <a16:creationId xmlns:a16="http://schemas.microsoft.com/office/drawing/2014/main" id="{54F837BD-2613-5045-612F-58AA61585F5A}"/>
              </a:ext>
            </a:extLst>
          </p:cNvPr>
          <p:cNvSpPr/>
          <p:nvPr/>
        </p:nvSpPr>
        <p:spPr>
          <a:xfrm>
            <a:off x="8085928" y="3685694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3" name="Rettangolo 22">
            <a:extLst>
              <a:ext uri="{FF2B5EF4-FFF2-40B4-BE49-F238E27FC236}">
                <a16:creationId xmlns:a16="http://schemas.microsoft.com/office/drawing/2014/main" id="{E1D92E01-DAEA-36AB-9838-709635D7B71A}"/>
              </a:ext>
            </a:extLst>
          </p:cNvPr>
          <p:cNvSpPr/>
          <p:nvPr/>
        </p:nvSpPr>
        <p:spPr>
          <a:xfrm>
            <a:off x="8085928" y="3989731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4E061106-42AD-512B-827A-4F7756E7B29B}"/>
              </a:ext>
            </a:extLst>
          </p:cNvPr>
          <p:cNvSpPr/>
          <p:nvPr/>
        </p:nvSpPr>
        <p:spPr>
          <a:xfrm>
            <a:off x="9188342" y="3082313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806D6CA5-8595-B254-7A2F-F1F2E45841AB}"/>
              </a:ext>
            </a:extLst>
          </p:cNvPr>
          <p:cNvSpPr/>
          <p:nvPr/>
        </p:nvSpPr>
        <p:spPr>
          <a:xfrm>
            <a:off x="7572652" y="13227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34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DB2E20CB-6B48-92D7-D50B-D60D436527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5889"/>
            <a:ext cx="12192000" cy="4346222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4517AAB0-A1AB-E571-60FB-6E65B7DD0AF6}"/>
              </a:ext>
            </a:extLst>
          </p:cNvPr>
          <p:cNvSpPr txBox="1"/>
          <p:nvPr/>
        </p:nvSpPr>
        <p:spPr>
          <a:xfrm>
            <a:off x="8335077" y="2066898"/>
            <a:ext cx="6409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CA4282D-5684-2577-E923-02A0EC1DD222}"/>
              </a:ext>
            </a:extLst>
          </p:cNvPr>
          <p:cNvSpPr txBox="1"/>
          <p:nvPr/>
        </p:nvSpPr>
        <p:spPr>
          <a:xfrm>
            <a:off x="9412332" y="2067623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9EED3135-19D6-2596-87E9-ED2FE84206D0}"/>
              </a:ext>
            </a:extLst>
          </p:cNvPr>
          <p:cNvSpPr/>
          <p:nvPr/>
        </p:nvSpPr>
        <p:spPr>
          <a:xfrm>
            <a:off x="8702239" y="2459258"/>
            <a:ext cx="432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63A60816-0D2A-C98E-D296-22FFE162C22A}"/>
              </a:ext>
            </a:extLst>
          </p:cNvPr>
          <p:cNvSpPr/>
          <p:nvPr/>
        </p:nvSpPr>
        <p:spPr>
          <a:xfrm>
            <a:off x="7169769" y="276137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0D29438E-6A34-5B3D-2715-58F60A37192F}"/>
              </a:ext>
            </a:extLst>
          </p:cNvPr>
          <p:cNvSpPr/>
          <p:nvPr/>
        </p:nvSpPr>
        <p:spPr>
          <a:xfrm>
            <a:off x="7169769" y="306883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4CF0D81E-59DE-EE75-87EA-136C3267CC87}"/>
              </a:ext>
            </a:extLst>
          </p:cNvPr>
          <p:cNvSpPr/>
          <p:nvPr/>
        </p:nvSpPr>
        <p:spPr>
          <a:xfrm>
            <a:off x="7169769" y="3376291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ECC6A85D-8504-BF92-3983-249810CF6370}"/>
              </a:ext>
            </a:extLst>
          </p:cNvPr>
          <p:cNvSpPr/>
          <p:nvPr/>
        </p:nvSpPr>
        <p:spPr>
          <a:xfrm>
            <a:off x="7169769" y="3668805"/>
            <a:ext cx="126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3AF3628A-AF1A-A314-D998-BE25BD29697E}"/>
              </a:ext>
            </a:extLst>
          </p:cNvPr>
          <p:cNvSpPr/>
          <p:nvPr/>
        </p:nvSpPr>
        <p:spPr>
          <a:xfrm>
            <a:off x="7549772" y="16190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621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 12">
            <a:extLst>
              <a:ext uri="{FF2B5EF4-FFF2-40B4-BE49-F238E27FC236}">
                <a16:creationId xmlns:a16="http://schemas.microsoft.com/office/drawing/2014/main" id="{67101DA5-DE96-9674-99DE-5ED1E6F281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12192000" cy="5588000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9FB5C5B-84C9-B056-08CC-B9B3EBC4D0FA}"/>
              </a:ext>
            </a:extLst>
          </p:cNvPr>
          <p:cNvSpPr txBox="1"/>
          <p:nvPr/>
        </p:nvSpPr>
        <p:spPr>
          <a:xfrm>
            <a:off x="8780753" y="1759029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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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</a:t>
            </a: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</a:t>
            </a:r>
            <a:endParaRPr lang="de-CH" sz="2000" dirty="0"/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99E2BD63-4797-300E-F2DC-FB2C30EE7629}"/>
              </a:ext>
            </a:extLst>
          </p:cNvPr>
          <p:cNvSpPr txBox="1"/>
          <p:nvPr/>
        </p:nvSpPr>
        <p:spPr>
          <a:xfrm>
            <a:off x="9910111" y="1766625"/>
            <a:ext cx="6409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r>
              <a:rPr lang="de-CH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</a:t>
            </a: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>
              <a:solidFill>
                <a:srgbClr val="FF0000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endParaRPr lang="de-CH" sz="2000" dirty="0"/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E9B2F73C-638F-B1DE-B6AD-7ADD8B4AC819}"/>
              </a:ext>
            </a:extLst>
          </p:cNvPr>
          <p:cNvSpPr/>
          <p:nvPr/>
        </p:nvSpPr>
        <p:spPr>
          <a:xfrm>
            <a:off x="9156494" y="1837230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58AD1A9F-124F-7371-60DC-084D0CE2E5F1}"/>
              </a:ext>
            </a:extLst>
          </p:cNvPr>
          <p:cNvSpPr/>
          <p:nvPr/>
        </p:nvSpPr>
        <p:spPr>
          <a:xfrm>
            <a:off x="7749250" y="2426653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9E3322A0-9CCE-D1F3-9A79-BB15FEBA3D19}"/>
              </a:ext>
            </a:extLst>
          </p:cNvPr>
          <p:cNvSpPr/>
          <p:nvPr/>
        </p:nvSpPr>
        <p:spPr>
          <a:xfrm>
            <a:off x="9156494" y="2749950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9FED85D7-7429-6E89-F0F0-0FB8800BFA96}"/>
              </a:ext>
            </a:extLst>
          </p:cNvPr>
          <p:cNvSpPr/>
          <p:nvPr/>
        </p:nvSpPr>
        <p:spPr>
          <a:xfrm>
            <a:off x="7749250" y="3654889"/>
            <a:ext cx="1111405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10C6482A-A575-5533-7B28-CFEF4A5389D6}"/>
              </a:ext>
            </a:extLst>
          </p:cNvPr>
          <p:cNvSpPr/>
          <p:nvPr/>
        </p:nvSpPr>
        <p:spPr>
          <a:xfrm>
            <a:off x="7749250" y="3360937"/>
            <a:ext cx="1111405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064060E2-2F48-E453-7095-3BA120F88E0F}"/>
              </a:ext>
            </a:extLst>
          </p:cNvPr>
          <p:cNvSpPr/>
          <p:nvPr/>
        </p:nvSpPr>
        <p:spPr>
          <a:xfrm>
            <a:off x="7749250" y="3060771"/>
            <a:ext cx="540000" cy="231366"/>
          </a:xfrm>
          <a:prstGeom prst="rect">
            <a:avLst/>
          </a:prstGeom>
          <a:solidFill>
            <a:srgbClr val="92D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>
              <a:ln>
                <a:solidFill>
                  <a:schemeClr val="tx1"/>
                </a:solidFill>
              </a:ln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6D8A4D8-5ABE-C0A0-AD7D-D2F1EC26DC19}"/>
              </a:ext>
            </a:extLst>
          </p:cNvPr>
          <p:cNvSpPr/>
          <p:nvPr/>
        </p:nvSpPr>
        <p:spPr>
          <a:xfrm>
            <a:off x="7572652" y="1003175"/>
            <a:ext cx="4314548" cy="3195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4314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Office PowerPoint</Application>
  <PresentationFormat>Widescreen</PresentationFormat>
  <Paragraphs>36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Claudia Albisetti</dc:creator>
  <cp:lastModifiedBy>Claudia Albisetti</cp:lastModifiedBy>
  <cp:revision>32</cp:revision>
  <dcterms:created xsi:type="dcterms:W3CDTF">2022-11-17T07:26:32Z</dcterms:created>
  <dcterms:modified xsi:type="dcterms:W3CDTF">2022-11-21T10:04:35Z</dcterms:modified>
</cp:coreProperties>
</file>