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F39BA9-8DC4-C8E1-66C5-69F21F889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A9F1EC-65E9-E186-A718-D19F43BE9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063960-0151-CD4D-E2BA-BCEB6669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18.11.2022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337987-3F67-D89A-5D3D-449A17E2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D0343C-D865-ADD4-F748-69061967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144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FEEADD-91A3-FFAF-E4C2-6CA3EEE0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69ADA83-3265-DFEF-F15B-0AC9B83A3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C00A6F-0888-46CC-6EBD-04AD6DA5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18.11.2022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1DEFA9-F112-D621-0D4A-F4203836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170608-4C94-4679-F1C0-3818484F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088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E217870-95D5-6161-627E-AA9010407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CBC4A7C-79BF-9505-87C3-D2C05F89C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F7FCAE-3C73-7DCD-01F7-466CCA05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18.11.2022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63FACB-6B3D-9145-F858-CA3AA0CA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6CD71D-5761-F464-D741-8281527B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095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DA975F-393C-96D3-ADAC-77765C0E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78C937-9CA2-CC97-AEB2-94E5DB91C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891F68-07E0-51FD-B007-94BE00CA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18.11.2022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095AF8-A9B5-555C-2222-BCFA8293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AA8EE6-434D-22CB-3446-0D38EB34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048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04891D-CFA3-B8EC-D127-F9BCFB456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37D7C2-BEF5-52A8-C7FC-C98F5F4AB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273227-B82B-4A4F-1420-7145FA83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18.11.2022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36641E-6640-793F-A909-0F9A961D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D6509F-3579-A2D4-A762-C3A90E0C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0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CA481F-2766-8B85-536D-A3AB10EC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2B0277-C1F9-FA41-1B7A-A700C8E82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16F97C6-9866-273E-E294-8F064CC84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693F2D-0835-6A9B-CA12-F44C87A7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18.11.2022</a:t>
            </a:fld>
            <a:endParaRPr lang="de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592952-593A-726E-7BC7-5267EF25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E7B9821-47D7-D11F-44D5-0973028D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165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E5DA10-D330-D57F-316E-79D19B9E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E7828B-AB21-EF18-5304-FBADB08B8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CB87C9A-6DDE-B302-2C0B-A1D9F40B6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FD02549-31C7-7EFE-E78B-33161737E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83F877D-737B-E3BF-410F-8E3A0A116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52B0619-85D7-B585-AF81-6DA8946E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18.11.2022</a:t>
            </a:fld>
            <a:endParaRPr lang="de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900327D-B4B0-11F9-3D0D-FCD2317A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05602AE-EC0C-27E6-C0B3-1F0CF752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683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B1FE50-9994-4114-649C-F548AD16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927D40E-21C6-46B0-8801-5CC6F657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18.11.2022</a:t>
            </a:fld>
            <a:endParaRPr lang="de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EA11526-5989-385B-31B9-6CF663B2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1011E3-3F9E-394E-197E-A54931DA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784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B4A9F39-5B19-BABD-BB6A-A60DD452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18.11.2022</a:t>
            </a:fld>
            <a:endParaRPr lang="de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5C595BE-D7B7-9805-3984-181E007C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DD8987-2D8F-B691-3F70-C98C6BF0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815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021E5-1B92-6993-8F57-6FF2FD7E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8B1074-7539-E6DA-13A5-17DC44A4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1D623B0-BE3C-5BEC-DE48-0DC6D2254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466F2A-4183-441D-5266-264220DB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18.11.2022</a:t>
            </a:fld>
            <a:endParaRPr lang="de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5ADA608-BF41-99B8-942A-33B9CD97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9E910-36DA-8292-5AB6-3F93DED4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186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8593E-D085-C1C3-569E-B7A1EF9E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E80DF49-20AB-0D9C-77C3-83531FAAF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AB4F149-478C-AFDA-B6CE-02E20761A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F1B38F-138C-36C5-33DF-B447DB0A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18.11.2022</a:t>
            </a:fld>
            <a:endParaRPr lang="de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42EECA-7CD4-8F84-C9C3-6918BA64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71E0AF-661C-AD4F-3D5E-0BCE3BF5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233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0BD6F5F-E659-D87C-4FCB-4BB086FA9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B52A35-BA48-37F2-F411-A78443016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D16039-5E32-C030-4D9E-882EBB9ED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833B5-D8B8-4489-A7BD-CF7361CF5303}" type="datetimeFigureOut">
              <a:rPr lang="de-CH" smtClean="0"/>
              <a:t>18.11.2022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56C843-688C-976F-AF47-EBF6883C3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ED4E30-041C-39BA-0B39-33D1299B9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770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magine 25">
            <a:extLst>
              <a:ext uri="{FF2B5EF4-FFF2-40B4-BE49-F238E27FC236}">
                <a16:creationId xmlns:a16="http://schemas.microsoft.com/office/drawing/2014/main" id="{FD8CCD54-69C1-4F5A-8551-5C0B3EFC4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370"/>
            <a:ext cx="12192000" cy="540925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B9ADD0-7BD0-1F9C-047F-4EF6F8E8024D}"/>
              </a:ext>
            </a:extLst>
          </p:cNvPr>
          <p:cNvSpPr txBox="1"/>
          <p:nvPr/>
        </p:nvSpPr>
        <p:spPr>
          <a:xfrm>
            <a:off x="9063367" y="1836919"/>
            <a:ext cx="6409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endParaRPr lang="de-CH" sz="2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F87D66F-7DDC-1EF0-E21B-72BF1D720F66}"/>
              </a:ext>
            </a:extLst>
          </p:cNvPr>
          <p:cNvSpPr txBox="1"/>
          <p:nvPr/>
        </p:nvSpPr>
        <p:spPr>
          <a:xfrm>
            <a:off x="9837615" y="1826759"/>
            <a:ext cx="6409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D7C3418-A8A7-C46A-88B7-7A1C8E3BDE16}"/>
              </a:ext>
            </a:extLst>
          </p:cNvPr>
          <p:cNvSpPr/>
          <p:nvPr/>
        </p:nvSpPr>
        <p:spPr>
          <a:xfrm>
            <a:off x="1567910" y="1913120"/>
            <a:ext cx="900000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479E18A-3FB4-A54D-95EF-CE34E0AE4BC8}"/>
              </a:ext>
            </a:extLst>
          </p:cNvPr>
          <p:cNvSpPr/>
          <p:nvPr/>
        </p:nvSpPr>
        <p:spPr>
          <a:xfrm>
            <a:off x="3810364" y="2522725"/>
            <a:ext cx="1296000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1B82713-1F08-E77F-9155-76A9F028EE36}"/>
              </a:ext>
            </a:extLst>
          </p:cNvPr>
          <p:cNvSpPr/>
          <p:nvPr/>
        </p:nvSpPr>
        <p:spPr>
          <a:xfrm>
            <a:off x="1557020" y="2838406"/>
            <a:ext cx="900000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1D645A7-8A1B-EDCC-CE0C-63DC73609134}"/>
              </a:ext>
            </a:extLst>
          </p:cNvPr>
          <p:cNvSpPr/>
          <p:nvPr/>
        </p:nvSpPr>
        <p:spPr>
          <a:xfrm>
            <a:off x="3810364" y="3135088"/>
            <a:ext cx="720000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F1C2D11-5FCD-B6DD-A9F2-A5CCB36FB559}"/>
              </a:ext>
            </a:extLst>
          </p:cNvPr>
          <p:cNvSpPr/>
          <p:nvPr/>
        </p:nvSpPr>
        <p:spPr>
          <a:xfrm>
            <a:off x="7010763" y="3124198"/>
            <a:ext cx="1008000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311E572-A428-BFA6-3252-97CDFB827AED}"/>
              </a:ext>
            </a:extLst>
          </p:cNvPr>
          <p:cNvSpPr/>
          <p:nvPr/>
        </p:nvSpPr>
        <p:spPr>
          <a:xfrm>
            <a:off x="3798788" y="3448003"/>
            <a:ext cx="1080000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676EB5F-66C9-4238-1E2C-2151278CEBE3}"/>
              </a:ext>
            </a:extLst>
          </p:cNvPr>
          <p:cNvSpPr/>
          <p:nvPr/>
        </p:nvSpPr>
        <p:spPr>
          <a:xfrm>
            <a:off x="5829947" y="3448003"/>
            <a:ext cx="648000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847848F-3B98-B3B0-5DF9-3B1CCAE99649}"/>
              </a:ext>
            </a:extLst>
          </p:cNvPr>
          <p:cNvSpPr/>
          <p:nvPr/>
        </p:nvSpPr>
        <p:spPr>
          <a:xfrm>
            <a:off x="3809673" y="3741921"/>
            <a:ext cx="1080000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29DDC66-8C33-51AF-EC72-610041A88B90}"/>
              </a:ext>
            </a:extLst>
          </p:cNvPr>
          <p:cNvSpPr/>
          <p:nvPr/>
        </p:nvSpPr>
        <p:spPr>
          <a:xfrm>
            <a:off x="5840832" y="3741921"/>
            <a:ext cx="648000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E40B7228-1F17-7D97-1B01-0F7DAF1A454C}"/>
              </a:ext>
            </a:extLst>
          </p:cNvPr>
          <p:cNvSpPr/>
          <p:nvPr/>
        </p:nvSpPr>
        <p:spPr>
          <a:xfrm>
            <a:off x="9463551" y="1913120"/>
            <a:ext cx="432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4A7231A3-A09E-F040-908E-B5B7B5220A19}"/>
              </a:ext>
            </a:extLst>
          </p:cNvPr>
          <p:cNvSpPr/>
          <p:nvPr/>
        </p:nvSpPr>
        <p:spPr>
          <a:xfrm>
            <a:off x="8059294" y="2533601"/>
            <a:ext cx="432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7F4507C-3DE3-9BB1-DA11-2A40FBD982A3}"/>
              </a:ext>
            </a:extLst>
          </p:cNvPr>
          <p:cNvSpPr/>
          <p:nvPr/>
        </p:nvSpPr>
        <p:spPr>
          <a:xfrm>
            <a:off x="8059294" y="3135088"/>
            <a:ext cx="432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54F837BD-2613-5045-612F-58AA61585F5A}"/>
              </a:ext>
            </a:extLst>
          </p:cNvPr>
          <p:cNvSpPr/>
          <p:nvPr/>
        </p:nvSpPr>
        <p:spPr>
          <a:xfrm>
            <a:off x="8059294" y="3437117"/>
            <a:ext cx="432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1D92E01-DAEA-36AB-9838-709635D7B71A}"/>
              </a:ext>
            </a:extLst>
          </p:cNvPr>
          <p:cNvSpPr/>
          <p:nvPr/>
        </p:nvSpPr>
        <p:spPr>
          <a:xfrm>
            <a:off x="8059294" y="3750032"/>
            <a:ext cx="432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4E061106-42AD-512B-827A-4F7756E7B29B}"/>
              </a:ext>
            </a:extLst>
          </p:cNvPr>
          <p:cNvSpPr/>
          <p:nvPr/>
        </p:nvSpPr>
        <p:spPr>
          <a:xfrm>
            <a:off x="9463551" y="2833734"/>
            <a:ext cx="432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2434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>
            <a:extLst>
              <a:ext uri="{FF2B5EF4-FFF2-40B4-BE49-F238E27FC236}">
                <a16:creationId xmlns:a16="http://schemas.microsoft.com/office/drawing/2014/main" id="{7427017E-5454-6378-A4C2-937EF0D97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2444"/>
            <a:ext cx="12192000" cy="4713112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517AAB0-A1AB-E571-60FB-6E65B7DD0AF6}"/>
              </a:ext>
            </a:extLst>
          </p:cNvPr>
          <p:cNvSpPr txBox="1"/>
          <p:nvPr/>
        </p:nvSpPr>
        <p:spPr>
          <a:xfrm>
            <a:off x="8050996" y="1880461"/>
            <a:ext cx="6409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endParaRPr lang="de-CH" sz="20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CA4282D-5684-2577-E923-02A0EC1DD222}"/>
              </a:ext>
            </a:extLst>
          </p:cNvPr>
          <p:cNvSpPr txBox="1"/>
          <p:nvPr/>
        </p:nvSpPr>
        <p:spPr>
          <a:xfrm>
            <a:off x="8879674" y="1881187"/>
            <a:ext cx="6409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EED3135-19D6-2596-87E9-ED2FE84206D0}"/>
              </a:ext>
            </a:extLst>
          </p:cNvPr>
          <p:cNvSpPr/>
          <p:nvPr/>
        </p:nvSpPr>
        <p:spPr>
          <a:xfrm>
            <a:off x="8537645" y="2267483"/>
            <a:ext cx="432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3A60816-0D2A-C98E-D296-22FFE162C22A}"/>
              </a:ext>
            </a:extLst>
          </p:cNvPr>
          <p:cNvSpPr/>
          <p:nvPr/>
        </p:nvSpPr>
        <p:spPr>
          <a:xfrm>
            <a:off x="6805787" y="2574941"/>
            <a:ext cx="540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29438E-6A34-5B3D-2715-58F60A37192F}"/>
              </a:ext>
            </a:extLst>
          </p:cNvPr>
          <p:cNvSpPr/>
          <p:nvPr/>
        </p:nvSpPr>
        <p:spPr>
          <a:xfrm>
            <a:off x="6805787" y="2882401"/>
            <a:ext cx="540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CF0D81E-59DE-EE75-87EA-136C3267CC87}"/>
              </a:ext>
            </a:extLst>
          </p:cNvPr>
          <p:cNvSpPr/>
          <p:nvPr/>
        </p:nvSpPr>
        <p:spPr>
          <a:xfrm>
            <a:off x="6805787" y="3189861"/>
            <a:ext cx="1260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CC6A85D-8504-BF92-3983-249810CF6370}"/>
              </a:ext>
            </a:extLst>
          </p:cNvPr>
          <p:cNvSpPr/>
          <p:nvPr/>
        </p:nvSpPr>
        <p:spPr>
          <a:xfrm>
            <a:off x="6805787" y="3482375"/>
            <a:ext cx="1260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6762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975656B-F6BA-B7DE-641A-41342BCD1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370"/>
            <a:ext cx="12192000" cy="540925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9FB5C5B-84C9-B056-08CC-B9B3EBC4D0FA}"/>
              </a:ext>
            </a:extLst>
          </p:cNvPr>
          <p:cNvSpPr txBox="1"/>
          <p:nvPr/>
        </p:nvSpPr>
        <p:spPr>
          <a:xfrm>
            <a:off x="8301362" y="1847809"/>
            <a:ext cx="6409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endParaRPr lang="de-CH" sz="2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E2BD63-4797-300E-F2DC-FB2C30EE7629}"/>
              </a:ext>
            </a:extLst>
          </p:cNvPr>
          <p:cNvSpPr txBox="1"/>
          <p:nvPr/>
        </p:nvSpPr>
        <p:spPr>
          <a:xfrm>
            <a:off x="9075610" y="1837649"/>
            <a:ext cx="6409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9B2F73C-638F-B1DE-B6AD-7ADD8B4AC819}"/>
              </a:ext>
            </a:extLst>
          </p:cNvPr>
          <p:cNvSpPr/>
          <p:nvPr/>
        </p:nvSpPr>
        <p:spPr>
          <a:xfrm>
            <a:off x="8632715" y="1908254"/>
            <a:ext cx="540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8AD1A9F-124F-7371-60DC-084D0CE2E5F1}"/>
              </a:ext>
            </a:extLst>
          </p:cNvPr>
          <p:cNvSpPr/>
          <p:nvPr/>
        </p:nvSpPr>
        <p:spPr>
          <a:xfrm>
            <a:off x="7252101" y="2515433"/>
            <a:ext cx="540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E3322A0-9CCE-D1F3-9A79-BB15FEBA3D19}"/>
              </a:ext>
            </a:extLst>
          </p:cNvPr>
          <p:cNvSpPr/>
          <p:nvPr/>
        </p:nvSpPr>
        <p:spPr>
          <a:xfrm>
            <a:off x="8632715" y="2812096"/>
            <a:ext cx="540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FED85D7-7429-6E89-F0F0-0FB8800BFA96}"/>
              </a:ext>
            </a:extLst>
          </p:cNvPr>
          <p:cNvSpPr/>
          <p:nvPr/>
        </p:nvSpPr>
        <p:spPr>
          <a:xfrm>
            <a:off x="7252101" y="3743669"/>
            <a:ext cx="1260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0C6482A-A575-5533-7B28-CFEF4A5389D6}"/>
              </a:ext>
            </a:extLst>
          </p:cNvPr>
          <p:cNvSpPr/>
          <p:nvPr/>
        </p:nvSpPr>
        <p:spPr>
          <a:xfrm>
            <a:off x="7252101" y="3449717"/>
            <a:ext cx="1260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64060E2-2F48-E453-7095-3BA120F88E0F}"/>
              </a:ext>
            </a:extLst>
          </p:cNvPr>
          <p:cNvSpPr/>
          <p:nvPr/>
        </p:nvSpPr>
        <p:spPr>
          <a:xfrm>
            <a:off x="7252101" y="3149551"/>
            <a:ext cx="540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864314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Claudia Albisetti</dc:creator>
  <cp:lastModifiedBy>Claudia Albisetti</cp:lastModifiedBy>
  <cp:revision>22</cp:revision>
  <dcterms:created xsi:type="dcterms:W3CDTF">2022-11-17T07:26:32Z</dcterms:created>
  <dcterms:modified xsi:type="dcterms:W3CDTF">2022-11-18T10:09:00Z</dcterms:modified>
</cp:coreProperties>
</file>