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39BA9-8DC4-C8E1-66C5-69F21F88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A9F1EC-65E9-E186-A718-D19F43BE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63960-0151-CD4D-E2BA-BCEB6669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37987-3F67-D89A-5D3D-449A17E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D0343C-D865-ADD4-F748-6906196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EEADD-91A3-FFAF-E4C2-6CA3EEE0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9ADA83-3265-DFEF-F15B-0AC9B83A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C00A6F-0888-46CC-6EBD-04AD6DA5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DEFA9-F112-D621-0D4A-F4203836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70608-4C94-4679-F1C0-3818484F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8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217870-95D5-6161-627E-AA901040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BC4A7C-79BF-9505-87C3-D2C05F89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F7FCAE-3C73-7DCD-01F7-466CCA05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63FACB-6B3D-9145-F858-CA3AA0C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6CD71D-5761-F464-D741-8281527B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9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A975F-393C-96D3-ADAC-77765C0E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78C937-9CA2-CC97-AEB2-94E5DB91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91F68-07E0-51FD-B007-94BE00CA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095AF8-A9B5-555C-2222-BCFA829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AA8EE6-434D-22CB-3446-0D38EB3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4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4891D-CFA3-B8EC-D127-F9BCFB45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37D7C2-BEF5-52A8-C7FC-C98F5F4A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73227-B82B-4A4F-1420-7145FA83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36641E-6640-793F-A909-0F9A961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D6509F-3579-A2D4-A762-C3A90E0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A481F-2766-8B85-536D-A3AB10E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B0277-C1F9-FA41-1B7A-A700C8E82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6F97C6-9866-273E-E294-8F064CC8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93F2D-0835-6A9B-CA12-F44C87A7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92952-593A-726E-7BC7-5267EF25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7B9821-47D7-D11F-44D5-0973028D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65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5DA10-D330-D57F-316E-79D19B9E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E7828B-AB21-EF18-5304-FBADB08B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B87C9A-6DDE-B302-2C0B-A1D9F40B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D02549-31C7-7EFE-E78B-33161737E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3F877D-737B-E3BF-410F-8E3A0A11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2B0619-85D7-B585-AF81-6DA8946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00327D-B4B0-11F9-3D0D-FCD2317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5602AE-EC0C-27E6-C0B3-1F0CF75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8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1FE50-9994-4114-649C-F548AD1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27D40E-21C6-46B0-8801-5CC6F657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A11526-5989-385B-31B9-6CF663B2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1011E3-3F9E-394E-197E-A54931DA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8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4A9F39-5B19-BABD-BB6A-A60DD452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C595BE-D7B7-9805-3984-181E007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DD8987-2D8F-B691-3F70-C98C6BF0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15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021E5-1B92-6993-8F57-6FF2FD7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B1074-7539-E6DA-13A5-17DC44A4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D623B0-BE3C-5BEC-DE48-0DC6D2254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466F2A-4183-441D-5266-264220DB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ADA608-BF41-99B8-942A-33B9CD97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9E910-36DA-8292-5AB6-3F93DED4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86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8593E-D085-C1C3-569E-B7A1EF9E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80DF49-20AB-0D9C-77C3-83531FAAF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B4F149-478C-AFDA-B6CE-02E20761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F1B38F-138C-36C5-33DF-B447DB0A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42EECA-7CD4-8F84-C9C3-6918BA6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71E0AF-661C-AD4F-3D5E-0BCE3BF5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33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BD6F5F-E659-D87C-4FCB-4BB086F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B52A35-BA48-37F2-F411-A7844301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D16039-5E32-C030-4D9E-882EBB9E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56C843-688C-976F-AF47-EBF6883C3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D4E30-041C-39BA-0B39-33D1299B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7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7ADBDFAD-E7B0-F0FE-FEB7-3F0161D68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" y="985623"/>
            <a:ext cx="12192000" cy="540925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FB5C5B-84C9-B056-08CC-B9B3EBC4D0FA}"/>
              </a:ext>
            </a:extLst>
          </p:cNvPr>
          <p:cNvSpPr txBox="1"/>
          <p:nvPr/>
        </p:nvSpPr>
        <p:spPr>
          <a:xfrm>
            <a:off x="9368160" y="2119951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2BD63-4797-300E-F2DC-FB2C30EE7629}"/>
              </a:ext>
            </a:extLst>
          </p:cNvPr>
          <p:cNvSpPr txBox="1"/>
          <p:nvPr/>
        </p:nvSpPr>
        <p:spPr>
          <a:xfrm>
            <a:off x="10142408" y="2109791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9CEF901-06C2-C8D1-2229-4918AAAA054E}"/>
              </a:ext>
            </a:extLst>
          </p:cNvPr>
          <p:cNvSpPr txBox="1"/>
          <p:nvPr/>
        </p:nvSpPr>
        <p:spPr>
          <a:xfrm>
            <a:off x="1611080" y="2155371"/>
            <a:ext cx="53047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Resale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#131948210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9901798E64844898 220525CH09DOI7MZ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4BB1BD-B4DF-02FD-13B7-053127BEF472}"/>
              </a:ext>
            </a:extLst>
          </p:cNvPr>
          <p:cNvSpPr txBox="1"/>
          <p:nvPr/>
        </p:nvSpPr>
        <p:spPr>
          <a:xfrm>
            <a:off x="1611080" y="3069775"/>
            <a:ext cx="53047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Resale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#131948212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9901798E64844992 220619CH08EOI7EL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17402A-A015-96C2-96E4-7645ED115433}"/>
              </a:ext>
            </a:extLst>
          </p:cNvPr>
          <p:cNvSpPr txBox="1"/>
          <p:nvPr/>
        </p:nvSpPr>
        <p:spPr>
          <a:xfrm>
            <a:off x="1611080" y="2471057"/>
            <a:ext cx="53047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Fees May - Monthly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8545D8D-E301-9AB7-7F89-952E84F77056}"/>
              </a:ext>
            </a:extLst>
          </p:cNvPr>
          <p:cNvSpPr txBox="1"/>
          <p:nvPr/>
        </p:nvSpPr>
        <p:spPr>
          <a:xfrm>
            <a:off x="1611080" y="2772314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CH4570000001690000812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Interac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Electronics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8000 Zürich Reference 20221024000893583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8B27F42-C1D8-8AAA-D0A8-2BA1519D153E}"/>
              </a:ext>
            </a:extLst>
          </p:cNvPr>
          <p:cNvSpPr txBox="1"/>
          <p:nvPr/>
        </p:nvSpPr>
        <p:spPr>
          <a:xfrm>
            <a:off x="1611080" y="3360146"/>
            <a:ext cx="73152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CH6990000001690000823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Swisscom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Bern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Reference: 2022-05-31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Telephone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+41795561718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ED1781B-913C-EE8B-A358-62DE0B785DFA}"/>
              </a:ext>
            </a:extLst>
          </p:cNvPr>
          <p:cNvSpPr txBox="1"/>
          <p:nvPr/>
        </p:nvSpPr>
        <p:spPr>
          <a:xfrm>
            <a:off x="1611080" y="3682551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CH6830000001690000944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Best Insurance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2021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892-948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029DA2-A05D-98A1-C49A-E004B5938D0E}"/>
              </a:ext>
            </a:extLst>
          </p:cNvPr>
          <p:cNvSpPr txBox="1"/>
          <p:nvPr/>
        </p:nvSpPr>
        <p:spPr>
          <a:xfrm>
            <a:off x="1611080" y="3976466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CH6830000001690000944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Best Insurance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2021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987-650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1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F1374FC1-6786-D8DD-F122-F5CB8FEE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778"/>
            <a:ext cx="12192000" cy="48824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95C068-3A71-DF52-C755-419161569562}"/>
              </a:ext>
            </a:extLst>
          </p:cNvPr>
          <p:cNvSpPr txBox="1"/>
          <p:nvPr/>
        </p:nvSpPr>
        <p:spPr>
          <a:xfrm>
            <a:off x="4828823" y="2109065"/>
            <a:ext cx="6409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</a:p>
        </p:txBody>
      </p:sp>
    </p:spTree>
    <p:extLst>
      <p:ext uri="{BB962C8B-B14F-4D97-AF65-F5344CB8AC3E}">
        <p14:creationId xmlns:p14="http://schemas.microsoft.com/office/powerpoint/2010/main" val="42676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1D5A62A0-EBC4-319A-4B0C-1A7417350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370"/>
            <a:ext cx="12192000" cy="54092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B9ADD0-7BD0-1F9C-047F-4EF6F8E8024D}"/>
              </a:ext>
            </a:extLst>
          </p:cNvPr>
          <p:cNvSpPr txBox="1"/>
          <p:nvPr/>
        </p:nvSpPr>
        <p:spPr>
          <a:xfrm>
            <a:off x="9063367" y="183691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87D66F-7DDC-1EF0-E21B-72BF1D720F66}"/>
              </a:ext>
            </a:extLst>
          </p:cNvPr>
          <p:cNvSpPr txBox="1"/>
          <p:nvPr/>
        </p:nvSpPr>
        <p:spPr>
          <a:xfrm>
            <a:off x="9837615" y="182675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324342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Claudia Albisetti</dc:creator>
  <cp:lastModifiedBy>Claudia Albisetti</cp:lastModifiedBy>
  <cp:revision>14</cp:revision>
  <dcterms:created xsi:type="dcterms:W3CDTF">2022-11-17T07:26:32Z</dcterms:created>
  <dcterms:modified xsi:type="dcterms:W3CDTF">2022-11-17T08:46:16Z</dcterms:modified>
</cp:coreProperties>
</file>