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29.11.2022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9ED24220-F0A9-148B-B862-540DB1C5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51"/>
            <a:ext cx="12192000" cy="49482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8805913" y="1774776"/>
            <a:ext cx="6409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82004" y="207533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1550154" y="2143948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79E18A-3FB4-A54D-95EF-CE34E0AE4BC8}"/>
              </a:ext>
            </a:extLst>
          </p:cNvPr>
          <p:cNvSpPr/>
          <p:nvPr/>
        </p:nvSpPr>
        <p:spPr>
          <a:xfrm>
            <a:off x="3810364" y="2771302"/>
            <a:ext cx="1223275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1550154" y="3069229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D645A7-8A1B-EDCC-CE0C-63DC73609134}"/>
              </a:ext>
            </a:extLst>
          </p:cNvPr>
          <p:cNvSpPr/>
          <p:nvPr/>
        </p:nvSpPr>
        <p:spPr>
          <a:xfrm>
            <a:off x="3810364" y="3365909"/>
            <a:ext cx="7127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1C2D11-5FCD-B6DD-A9F2-A5CCB36FB559}"/>
              </a:ext>
            </a:extLst>
          </p:cNvPr>
          <p:cNvSpPr/>
          <p:nvPr/>
        </p:nvSpPr>
        <p:spPr>
          <a:xfrm>
            <a:off x="7010763" y="3365909"/>
            <a:ext cx="100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311E572-A428-BFA6-3252-97CDFB827AED}"/>
              </a:ext>
            </a:extLst>
          </p:cNvPr>
          <p:cNvSpPr/>
          <p:nvPr/>
        </p:nvSpPr>
        <p:spPr>
          <a:xfrm>
            <a:off x="3798788" y="3669946"/>
            <a:ext cx="977398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76EB5F-66C9-4238-1E2C-2151278CEBE3}"/>
              </a:ext>
            </a:extLst>
          </p:cNvPr>
          <p:cNvSpPr/>
          <p:nvPr/>
        </p:nvSpPr>
        <p:spPr>
          <a:xfrm>
            <a:off x="5732289" y="3669946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847848F-3B98-B3B0-5DF9-3B1CCAE99649}"/>
              </a:ext>
            </a:extLst>
          </p:cNvPr>
          <p:cNvSpPr/>
          <p:nvPr/>
        </p:nvSpPr>
        <p:spPr>
          <a:xfrm>
            <a:off x="3809673" y="3963864"/>
            <a:ext cx="96651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9DDC66-8C33-51AF-EC72-610041A88B90}"/>
              </a:ext>
            </a:extLst>
          </p:cNvPr>
          <p:cNvSpPr/>
          <p:nvPr/>
        </p:nvSpPr>
        <p:spPr>
          <a:xfrm>
            <a:off x="5732289" y="3963864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40B7228-1F17-7D97-1B01-0F7DAF1A454C}"/>
              </a:ext>
            </a:extLst>
          </p:cNvPr>
          <p:cNvSpPr/>
          <p:nvPr/>
        </p:nvSpPr>
        <p:spPr>
          <a:xfrm>
            <a:off x="9188342" y="215282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A7231A3-A09E-F040-908E-B5B7B5220A19}"/>
              </a:ext>
            </a:extLst>
          </p:cNvPr>
          <p:cNvSpPr/>
          <p:nvPr/>
        </p:nvSpPr>
        <p:spPr>
          <a:xfrm>
            <a:off x="8085928" y="2462577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7F4507C-3DE3-9BB1-DA11-2A40FBD982A3}"/>
              </a:ext>
            </a:extLst>
          </p:cNvPr>
          <p:cNvSpPr/>
          <p:nvPr/>
        </p:nvSpPr>
        <p:spPr>
          <a:xfrm>
            <a:off x="8085928" y="338366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F837BD-2613-5045-612F-58AA61585F5A}"/>
              </a:ext>
            </a:extLst>
          </p:cNvPr>
          <p:cNvSpPr/>
          <p:nvPr/>
        </p:nvSpPr>
        <p:spPr>
          <a:xfrm>
            <a:off x="8085928" y="3685694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85928" y="3989731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E061106-42AD-512B-827A-4F7756E7B29B}"/>
              </a:ext>
            </a:extLst>
          </p:cNvPr>
          <p:cNvSpPr/>
          <p:nvPr/>
        </p:nvSpPr>
        <p:spPr>
          <a:xfrm>
            <a:off x="9188342" y="3082313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572652" y="13227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DB2E20CB-6B48-92D7-D50B-D60D4365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889"/>
            <a:ext cx="12192000" cy="43462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17AAB0-A1AB-E571-60FB-6E65B7DD0AF6}"/>
              </a:ext>
            </a:extLst>
          </p:cNvPr>
          <p:cNvSpPr txBox="1"/>
          <p:nvPr/>
        </p:nvSpPr>
        <p:spPr>
          <a:xfrm>
            <a:off x="8335077" y="2066898"/>
            <a:ext cx="6409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A4282D-5684-2577-E923-02A0EC1DD222}"/>
              </a:ext>
            </a:extLst>
          </p:cNvPr>
          <p:cNvSpPr txBox="1"/>
          <p:nvPr/>
        </p:nvSpPr>
        <p:spPr>
          <a:xfrm>
            <a:off x="9412332" y="2067623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ED3135-19D6-2596-87E9-ED2FE84206D0}"/>
              </a:ext>
            </a:extLst>
          </p:cNvPr>
          <p:cNvSpPr/>
          <p:nvPr/>
        </p:nvSpPr>
        <p:spPr>
          <a:xfrm>
            <a:off x="8702239" y="2459258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A60816-0D2A-C98E-D296-22FFE162C22A}"/>
              </a:ext>
            </a:extLst>
          </p:cNvPr>
          <p:cNvSpPr/>
          <p:nvPr/>
        </p:nvSpPr>
        <p:spPr>
          <a:xfrm>
            <a:off x="7169769" y="27613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29438E-6A34-5B3D-2715-58F60A37192F}"/>
              </a:ext>
            </a:extLst>
          </p:cNvPr>
          <p:cNvSpPr/>
          <p:nvPr/>
        </p:nvSpPr>
        <p:spPr>
          <a:xfrm>
            <a:off x="7169769" y="306883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F0D81E-59DE-EE75-87EA-136C3267CC87}"/>
              </a:ext>
            </a:extLst>
          </p:cNvPr>
          <p:cNvSpPr/>
          <p:nvPr/>
        </p:nvSpPr>
        <p:spPr>
          <a:xfrm>
            <a:off x="7169769" y="3376291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C6A85D-8504-BF92-3983-249810CF6370}"/>
              </a:ext>
            </a:extLst>
          </p:cNvPr>
          <p:cNvSpPr/>
          <p:nvPr/>
        </p:nvSpPr>
        <p:spPr>
          <a:xfrm>
            <a:off x="7169769" y="3668805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AF3628A-AF1A-A314-D998-BE25BD29697E}"/>
              </a:ext>
            </a:extLst>
          </p:cNvPr>
          <p:cNvSpPr/>
          <p:nvPr/>
        </p:nvSpPr>
        <p:spPr>
          <a:xfrm>
            <a:off x="7549772" y="16190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67101DA5-DE96-9674-99DE-5ED1E6F2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8780753" y="175902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9910111" y="176662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B2F73C-638F-B1DE-B6AD-7ADD8B4AC819}"/>
              </a:ext>
            </a:extLst>
          </p:cNvPr>
          <p:cNvSpPr/>
          <p:nvPr/>
        </p:nvSpPr>
        <p:spPr>
          <a:xfrm>
            <a:off x="9156494" y="183723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AD1A9F-124F-7371-60DC-084D0CE2E5F1}"/>
              </a:ext>
            </a:extLst>
          </p:cNvPr>
          <p:cNvSpPr/>
          <p:nvPr/>
        </p:nvSpPr>
        <p:spPr>
          <a:xfrm>
            <a:off x="7749250" y="2426653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3322A0-9CCE-D1F3-9A79-BB15FEBA3D19}"/>
              </a:ext>
            </a:extLst>
          </p:cNvPr>
          <p:cNvSpPr/>
          <p:nvPr/>
        </p:nvSpPr>
        <p:spPr>
          <a:xfrm>
            <a:off x="9156494" y="274995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ED85D7-7429-6E89-F0F0-0FB8800BFA96}"/>
              </a:ext>
            </a:extLst>
          </p:cNvPr>
          <p:cNvSpPr/>
          <p:nvPr/>
        </p:nvSpPr>
        <p:spPr>
          <a:xfrm>
            <a:off x="7749250" y="3654889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C6482A-A575-5533-7B28-CFEF4A5389D6}"/>
              </a:ext>
            </a:extLst>
          </p:cNvPr>
          <p:cNvSpPr/>
          <p:nvPr/>
        </p:nvSpPr>
        <p:spPr>
          <a:xfrm>
            <a:off x="7749250" y="3360937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4060E2-2F48-E453-7095-3BA120F88E0F}"/>
              </a:ext>
            </a:extLst>
          </p:cNvPr>
          <p:cNvSpPr/>
          <p:nvPr/>
        </p:nvSpPr>
        <p:spPr>
          <a:xfrm>
            <a:off x="7749250" y="30607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D8A4D8-5ABE-C0A0-AD7D-D2F1EC26DC19}"/>
              </a:ext>
            </a:extLst>
          </p:cNvPr>
          <p:cNvSpPr/>
          <p:nvPr/>
        </p:nvSpPr>
        <p:spPr>
          <a:xfrm>
            <a:off x="7572652" y="10031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F1416AE1-B394-3591-9625-1637FEF2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44"/>
            <a:ext cx="12192000" cy="522111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2921235" y="2232725"/>
            <a:ext cx="161525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2921235" y="3917582"/>
            <a:ext cx="154423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25413" y="391758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474998" y="1205987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B58E2C-EF37-AE0D-A4D6-2AD7208B0631}"/>
              </a:ext>
            </a:extLst>
          </p:cNvPr>
          <p:cNvSpPr/>
          <p:nvPr/>
        </p:nvSpPr>
        <p:spPr>
          <a:xfrm>
            <a:off x="8025413" y="223272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288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A745CDFE-A2EC-7061-A6D7-B9EA5F0F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666"/>
            <a:ext cx="12192000" cy="440266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2672660" y="2703242"/>
            <a:ext cx="161525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6ECDA8E-780C-9E2E-E935-D9919DDE1636}"/>
              </a:ext>
            </a:extLst>
          </p:cNvPr>
          <p:cNvSpPr/>
          <p:nvPr/>
        </p:nvSpPr>
        <p:spPr>
          <a:xfrm>
            <a:off x="7466120" y="1703136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65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36</cp:revision>
  <dcterms:created xsi:type="dcterms:W3CDTF">2022-11-17T07:26:32Z</dcterms:created>
  <dcterms:modified xsi:type="dcterms:W3CDTF">2022-11-29T08:24:25Z</dcterms:modified>
</cp:coreProperties>
</file>