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it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96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  <a:endParaRPr lang="it-CH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it-CH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839D1-713D-4011-A5CF-A72135A1061A}" type="datetimeFigureOut">
              <a:rPr lang="it-CH" smtClean="0"/>
              <a:t>14.01.2020</a:t>
            </a:fld>
            <a:endParaRPr lang="it-CH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9B59C-C1EA-4DD2-A5DD-5A948A6C69D6}" type="slidenum">
              <a:rPr lang="it-CH" smtClean="0"/>
              <a:t>‹Nr.›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258742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it-CH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839D1-713D-4011-A5CF-A72135A1061A}" type="datetimeFigureOut">
              <a:rPr lang="it-CH" smtClean="0"/>
              <a:t>14.01.2020</a:t>
            </a:fld>
            <a:endParaRPr lang="it-CH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9B59C-C1EA-4DD2-A5DD-5A948A6C69D6}" type="slidenum">
              <a:rPr lang="it-CH" smtClean="0"/>
              <a:t>‹Nr.›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42857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it-CH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839D1-713D-4011-A5CF-A72135A1061A}" type="datetimeFigureOut">
              <a:rPr lang="it-CH" smtClean="0"/>
              <a:t>14.01.2020</a:t>
            </a:fld>
            <a:endParaRPr lang="it-CH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9B59C-C1EA-4DD2-A5DD-5A948A6C69D6}" type="slidenum">
              <a:rPr lang="it-CH" smtClean="0"/>
              <a:t>‹Nr.›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559838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it-CH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839D1-713D-4011-A5CF-A72135A1061A}" type="datetimeFigureOut">
              <a:rPr lang="it-CH" smtClean="0"/>
              <a:t>14.01.2020</a:t>
            </a:fld>
            <a:endParaRPr lang="it-CH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9B59C-C1EA-4DD2-A5DD-5A948A6C69D6}" type="slidenum">
              <a:rPr lang="it-CH" smtClean="0"/>
              <a:t>‹Nr.›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331213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  <a:endParaRPr lang="it-CH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839D1-713D-4011-A5CF-A72135A1061A}" type="datetimeFigureOut">
              <a:rPr lang="it-CH" smtClean="0"/>
              <a:t>14.01.2020</a:t>
            </a:fld>
            <a:endParaRPr lang="it-CH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9B59C-C1EA-4DD2-A5DD-5A948A6C69D6}" type="slidenum">
              <a:rPr lang="it-CH" smtClean="0"/>
              <a:t>‹Nr.›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363962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it-CH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839D1-713D-4011-A5CF-A72135A1061A}" type="datetimeFigureOut">
              <a:rPr lang="it-CH" smtClean="0"/>
              <a:t>14.01.2020</a:t>
            </a:fld>
            <a:endParaRPr lang="it-CH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9B59C-C1EA-4DD2-A5DD-5A948A6C69D6}" type="slidenum">
              <a:rPr lang="it-CH" smtClean="0"/>
              <a:t>‹Nr.›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920600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it-CH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839D1-713D-4011-A5CF-A72135A1061A}" type="datetimeFigureOut">
              <a:rPr lang="it-CH" smtClean="0"/>
              <a:t>14.01.2020</a:t>
            </a:fld>
            <a:endParaRPr lang="it-CH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9B59C-C1EA-4DD2-A5DD-5A948A6C69D6}" type="slidenum">
              <a:rPr lang="it-CH" smtClean="0"/>
              <a:t>‹Nr.›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026103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it-CH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839D1-713D-4011-A5CF-A72135A1061A}" type="datetimeFigureOut">
              <a:rPr lang="it-CH" smtClean="0"/>
              <a:t>14.01.2020</a:t>
            </a:fld>
            <a:endParaRPr lang="it-CH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9B59C-C1EA-4DD2-A5DD-5A948A6C69D6}" type="slidenum">
              <a:rPr lang="it-CH" smtClean="0"/>
              <a:t>‹Nr.›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865334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839D1-713D-4011-A5CF-A72135A1061A}" type="datetimeFigureOut">
              <a:rPr lang="it-CH" smtClean="0"/>
              <a:t>14.01.2020</a:t>
            </a:fld>
            <a:endParaRPr lang="it-CH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9B59C-C1EA-4DD2-A5DD-5A948A6C69D6}" type="slidenum">
              <a:rPr lang="it-CH" smtClean="0"/>
              <a:t>‹Nr.›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713293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it-CH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839D1-713D-4011-A5CF-A72135A1061A}" type="datetimeFigureOut">
              <a:rPr lang="it-CH" smtClean="0"/>
              <a:t>14.01.2020</a:t>
            </a:fld>
            <a:endParaRPr lang="it-CH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9B59C-C1EA-4DD2-A5DD-5A948A6C69D6}" type="slidenum">
              <a:rPr lang="it-CH" smtClean="0"/>
              <a:t>‹Nr.›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563405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it-CH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CH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839D1-713D-4011-A5CF-A72135A1061A}" type="datetimeFigureOut">
              <a:rPr lang="it-CH" smtClean="0"/>
              <a:t>14.01.2020</a:t>
            </a:fld>
            <a:endParaRPr lang="it-CH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9B59C-C1EA-4DD2-A5DD-5A948A6C69D6}" type="slidenum">
              <a:rPr lang="it-CH" smtClean="0"/>
              <a:t>‹Nr.›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730637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it-CH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839D1-713D-4011-A5CF-A72135A1061A}" type="datetimeFigureOut">
              <a:rPr lang="it-CH" smtClean="0"/>
              <a:t>14.01.2020</a:t>
            </a:fld>
            <a:endParaRPr lang="it-CH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CH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9B59C-C1EA-4DD2-A5DD-5A948A6C69D6}" type="slidenum">
              <a:rPr lang="it-CH" smtClean="0"/>
              <a:t>‹Nr.›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036367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476" y="667096"/>
            <a:ext cx="8640000" cy="4763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234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/>
          <p:cNvGrpSpPr/>
          <p:nvPr/>
        </p:nvGrpSpPr>
        <p:grpSpPr>
          <a:xfrm>
            <a:off x="656985" y="396043"/>
            <a:ext cx="8640000" cy="4457312"/>
            <a:chOff x="656985" y="396042"/>
            <a:chExt cx="10019048" cy="5523809"/>
          </a:xfrm>
        </p:grpSpPr>
        <p:pic>
          <p:nvPicPr>
            <p:cNvPr id="2" name="Grafik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6985" y="396042"/>
              <a:ext cx="10019048" cy="5523809"/>
            </a:xfrm>
            <a:prstGeom prst="rect">
              <a:avLst/>
            </a:prstGeom>
          </p:spPr>
        </p:pic>
        <p:sp>
          <p:nvSpPr>
            <p:cNvPr id="3" name="Rechteck 2"/>
            <p:cNvSpPr/>
            <p:nvPr/>
          </p:nvSpPr>
          <p:spPr>
            <a:xfrm>
              <a:off x="5818554" y="2897020"/>
              <a:ext cx="4157785" cy="1136073"/>
            </a:xfrm>
            <a:prstGeom prst="rect">
              <a:avLst/>
            </a:prstGeom>
            <a:solidFill>
              <a:srgbClr val="FFFF00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" name="Ellipse 5"/>
            <p:cNvSpPr/>
            <p:nvPr/>
          </p:nvSpPr>
          <p:spPr>
            <a:xfrm>
              <a:off x="5432047" y="2861849"/>
              <a:ext cx="468923" cy="344409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40867567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di 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Domenico</dc:creator>
  <cp:lastModifiedBy>Domenico Zucchetti</cp:lastModifiedBy>
  <cp:revision>6</cp:revision>
  <dcterms:created xsi:type="dcterms:W3CDTF">2017-06-10T04:30:56Z</dcterms:created>
  <dcterms:modified xsi:type="dcterms:W3CDTF">2020-01-14T08:48:27Z</dcterms:modified>
</cp:coreProperties>
</file>