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sz="2400" dirty="0" smtClean="0"/>
              <a:t>Vremenski</a:t>
            </a:r>
            <a:r>
              <a:rPr lang="hr-HR" sz="2400" baseline="0" dirty="0" smtClean="0"/>
              <a:t> prikaz rada na projektu</a:t>
            </a:r>
            <a:endParaRPr lang="hr-HR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Početak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Predaja 1. revizije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Početak implementacije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Implementacija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List1!$E$2:$E$5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Završetak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List1!$F$2:$F$5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3584128"/>
        <c:axId val="253589224"/>
      </c:barChart>
      <c:catAx>
        <c:axId val="25358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53589224"/>
        <c:crosses val="autoZero"/>
        <c:auto val="1"/>
        <c:lblAlgn val="ctr"/>
        <c:lblOffset val="100"/>
        <c:noMultiLvlLbl val="0"/>
      </c:catAx>
      <c:valAx>
        <c:axId val="253589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5358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3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1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4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0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tena.skalec@fer.hr" TargetMode="External"/><Relationship Id="rId3" Type="http://schemas.openxmlformats.org/officeDocument/2006/relationships/hyperlink" Target="mailto:dominik.ivosevic@fer.hr" TargetMode="External"/><Relationship Id="rId7" Type="http://schemas.openxmlformats.org/officeDocument/2006/relationships/hyperlink" Target="mailto:tonko.cupic@fer.hr" TargetMode="External"/><Relationship Id="rId2" Type="http://schemas.openxmlformats.org/officeDocument/2006/relationships/hyperlink" Target="mailto:zvonimir.jurelinac@fer.h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artin.masic@fer.hr" TargetMode="External"/><Relationship Id="rId5" Type="http://schemas.openxmlformats.org/officeDocument/2006/relationships/hyperlink" Target="mailto:matej.peros@fer.hr" TargetMode="External"/><Relationship Id="rId4" Type="http://schemas.openxmlformats.org/officeDocument/2006/relationships/hyperlink" Target="mailto:eduard-edi.jerkov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Sustav za arhiviranje i </a:t>
            </a:r>
            <a:br>
              <a:rPr lang="hr-HR" dirty="0" smtClean="0"/>
            </a:br>
            <a:r>
              <a:rPr lang="hr-HR" dirty="0" smtClean="0"/>
              <a:t>reprodukciju tonskih zapisa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b="1" dirty="0"/>
              <a:t>Projekt</a:t>
            </a:r>
            <a:r>
              <a:rPr lang="hr-HR" dirty="0"/>
              <a:t> iz Oblikovanja programske </a:t>
            </a:r>
            <a:r>
              <a:rPr lang="hr-HR" dirty="0" smtClean="0"/>
              <a:t>potpore 2015/2016</a:t>
            </a:r>
            <a:endParaRPr lang="hr-HR" dirty="0"/>
          </a:p>
          <a:p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581191" y="3425780"/>
            <a:ext cx="588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BANANABLADE</a:t>
            </a:r>
            <a:endParaRPr lang="hr-H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7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6. Iskustva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00608"/>
          </a:xfrm>
        </p:spPr>
        <p:txBody>
          <a:bodyPr>
            <a:normAutofit fontScale="92500" lnSpcReduction="10000"/>
          </a:bodyPr>
          <a:lstStyle/>
          <a:p>
            <a:r>
              <a:rPr lang="hr-HR" sz="2400" dirty="0" smtClean="0"/>
              <a:t>Naučeno</a:t>
            </a:r>
            <a:r>
              <a:rPr lang="hr-HR" sz="2400" b="1" dirty="0" smtClean="0"/>
              <a:t>:</a:t>
            </a:r>
            <a:endParaRPr lang="hr-HR" sz="2400" b="1" dirty="0"/>
          </a:p>
          <a:p>
            <a:pPr lvl="1"/>
            <a:r>
              <a:rPr lang="hr-HR" sz="2200" dirty="0" smtClean="0"/>
              <a:t>Nove tehnologije – pozitivne i negativne strane</a:t>
            </a:r>
          </a:p>
          <a:p>
            <a:pPr lvl="1"/>
            <a:r>
              <a:rPr lang="hr-HR" sz="2200" dirty="0" smtClean="0"/>
              <a:t>Važnost </a:t>
            </a:r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iskustva</a:t>
            </a:r>
            <a:r>
              <a:rPr lang="hr-HR" sz="2200" dirty="0" smtClean="0"/>
              <a:t> za izradu dobrog proizvoda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Strukturiranost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konzistentnost</a:t>
            </a:r>
            <a:r>
              <a:rPr lang="hr-HR" sz="2200" b="1" dirty="0" smtClean="0"/>
              <a:t> </a:t>
            </a:r>
            <a:r>
              <a:rPr lang="hr-HR" sz="2200" dirty="0" smtClean="0"/>
              <a:t>bitno olakšavaju posao</a:t>
            </a:r>
            <a:endParaRPr lang="hr-HR" sz="2200" b="1" dirty="0" smtClean="0"/>
          </a:p>
          <a:p>
            <a:pPr lvl="1"/>
            <a:r>
              <a:rPr lang="hr-HR" sz="2200" dirty="0" smtClean="0"/>
              <a:t>Poštivanje dobrih</a:t>
            </a:r>
            <a:r>
              <a:rPr lang="hr-HR" sz="2200" b="1" dirty="0" smtClean="0"/>
              <a:t> </a:t>
            </a:r>
            <a:r>
              <a:rPr lang="hr-HR" sz="2200" dirty="0" smtClean="0"/>
              <a:t>praksi</a:t>
            </a:r>
            <a:r>
              <a:rPr lang="hr-HR" sz="2200" b="1" dirty="0" smtClean="0"/>
              <a:t> </a:t>
            </a:r>
            <a:r>
              <a:rPr lang="hr-HR" sz="2200" dirty="0" smtClean="0"/>
              <a:t>također</a:t>
            </a:r>
            <a:endParaRPr lang="hr-HR" sz="2200" b="1" dirty="0" smtClean="0"/>
          </a:p>
          <a:p>
            <a:r>
              <a:rPr lang="hr-HR" sz="2400" dirty="0" smtClean="0"/>
              <a:t>Poželjno</a:t>
            </a:r>
            <a:r>
              <a:rPr lang="hr-HR" sz="2400" b="1" dirty="0" smtClean="0"/>
              <a:t>:</a:t>
            </a:r>
          </a:p>
          <a:p>
            <a:pPr lvl="1"/>
            <a:r>
              <a:rPr lang="hr-HR" sz="2400" b="1" dirty="0" err="1"/>
              <a:t>Refactoring</a:t>
            </a:r>
            <a:r>
              <a:rPr lang="hr-HR" sz="2200" b="1" dirty="0" smtClean="0"/>
              <a:t> koda </a:t>
            </a:r>
            <a:r>
              <a:rPr lang="hr-HR" sz="2200" dirty="0" smtClean="0"/>
              <a:t>– djelomično </a:t>
            </a:r>
            <a:r>
              <a:rPr lang="hr-HR" sz="2200" dirty="0" smtClean="0"/>
              <a:t>proveden</a:t>
            </a:r>
          </a:p>
          <a:p>
            <a:r>
              <a:rPr lang="hr-HR" sz="2400" dirty="0" smtClean="0"/>
              <a:t>Napomene:</a:t>
            </a:r>
          </a:p>
          <a:p>
            <a:pPr lvl="1"/>
            <a:r>
              <a:rPr lang="hr-HR" sz="2200" dirty="0" err="1" smtClean="0"/>
              <a:t>Git</a:t>
            </a:r>
            <a:r>
              <a:rPr lang="hr-HR" sz="2200" dirty="0" smtClean="0"/>
              <a:t> i </a:t>
            </a:r>
            <a:r>
              <a:rPr lang="hr-HR" sz="2200" dirty="0" err="1" smtClean="0"/>
              <a:t>Bitbucket</a:t>
            </a:r>
            <a:r>
              <a:rPr lang="hr-HR" sz="2200" dirty="0" smtClean="0"/>
              <a:t> – nisu najsretniji izbor za dokumentaciju</a:t>
            </a:r>
          </a:p>
          <a:p>
            <a:pPr lvl="1"/>
            <a:r>
              <a:rPr lang="hr-HR" sz="2200" dirty="0" smtClean="0"/>
              <a:t>Bodovanje projekta</a:t>
            </a: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29545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7. Demonstracija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4000" dirty="0">
                <a:hlinkClick r:id="rId2"/>
              </a:rPr>
              <a:t>Demonstracija</a:t>
            </a:r>
            <a:endParaRPr lang="hr-HR" sz="4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" name="Rezervirano mjesto sadržaja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79321"/>
            <a:ext cx="5422900" cy="3329670"/>
          </a:xfr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46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/>
          <a:lstStyle/>
          <a:p>
            <a:r>
              <a:rPr lang="hr-HR" dirty="0" smtClean="0"/>
              <a:t>Pitanja?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0" y="257577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7200" dirty="0" smtClean="0">
                <a:solidFill>
                  <a:schemeClr val="accent1"/>
                </a:solidFill>
              </a:rPr>
              <a:t>Pitanja?</a:t>
            </a:r>
            <a:endParaRPr lang="hr-HR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2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niOkvir 2"/>
          <p:cNvSpPr txBox="1"/>
          <p:nvPr/>
        </p:nvSpPr>
        <p:spPr>
          <a:xfrm>
            <a:off x="450761" y="901521"/>
            <a:ext cx="74439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0070C0"/>
                </a:solidFill>
              </a:rPr>
              <a:t>BANANABLADE</a:t>
            </a:r>
          </a:p>
          <a:p>
            <a:endParaRPr lang="hr-HR" dirty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Zvonimir </a:t>
            </a:r>
            <a:r>
              <a:rPr lang="hr-HR" sz="2200" b="1" dirty="0" err="1" smtClean="0"/>
              <a:t>Jurelinac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2"/>
              </a:rPr>
              <a:t>zvonimir.jurelinac@fer.hr</a:t>
            </a:r>
            <a:endParaRPr lang="hr-HR" sz="2200" dirty="0" smtClean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Dominik Ivošević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3"/>
              </a:rPr>
              <a:t>dominik.ivosevic@fer.hr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Eduard-Edi Jerković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4"/>
              </a:rPr>
              <a:t>eduard-edi.jerkovic@fer.hr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Matej </a:t>
            </a:r>
            <a:r>
              <a:rPr lang="hr-HR" sz="2200" b="1" dirty="0" err="1" smtClean="0"/>
              <a:t>Peroš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5"/>
              </a:rPr>
              <a:t>matej.peros@fer.hr</a:t>
            </a:r>
            <a:endParaRPr lang="hr-HR" sz="2200" dirty="0" smtClean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Martin </a:t>
            </a:r>
            <a:r>
              <a:rPr lang="hr-HR" sz="2200" b="1" dirty="0" err="1" smtClean="0"/>
              <a:t>Mašić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6"/>
              </a:rPr>
              <a:t>martin.masic@fer.hr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err="1" smtClean="0"/>
              <a:t>Tonko</a:t>
            </a:r>
            <a:r>
              <a:rPr lang="hr-HR" sz="2200" b="1" dirty="0" smtClean="0"/>
              <a:t> Čupić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7"/>
              </a:rPr>
              <a:t>tonko.cupic@fer.hr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Tena </a:t>
            </a:r>
            <a:r>
              <a:rPr lang="hr-HR" sz="2200" b="1" dirty="0" err="1" smtClean="0"/>
              <a:t>Škalec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8"/>
              </a:rPr>
              <a:t>tena.skalec@fer.hr</a:t>
            </a:r>
            <a:r>
              <a:rPr lang="hr-HR" sz="2200" dirty="0" smtClean="0"/>
              <a:t> 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47054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0. Sadržaj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Opis zadatka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Pregled zahtjeva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Korišteni alati i tehnologije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Arhitektura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Organizacija rada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Iskustva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Demonstracija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81428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Opis zadatka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Izraditi cjelokupni informacijski sustav za internetsku radiopostaju u obliku </a:t>
            </a:r>
            <a:r>
              <a:rPr lang="hr-HR" sz="2800" b="1" dirty="0" smtClean="0"/>
              <a:t>web aplikacije</a:t>
            </a:r>
            <a:r>
              <a:rPr lang="hr-HR" sz="2800" dirty="0" smtClean="0"/>
              <a:t>: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Slušanje</a:t>
            </a:r>
            <a:r>
              <a:rPr lang="hr-HR" sz="2200" dirty="0" smtClean="0"/>
              <a:t> programa radiopostaje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Sastavljanje</a:t>
            </a:r>
            <a:r>
              <a:rPr lang="hr-HR" sz="2200" dirty="0" smtClean="0"/>
              <a:t> programa emitiranja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Upravljanje</a:t>
            </a:r>
            <a:r>
              <a:rPr lang="hr-HR" sz="2200" dirty="0" smtClean="0"/>
              <a:t> zvučnim zapisima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Sudjelovanje</a:t>
            </a:r>
            <a:r>
              <a:rPr lang="hr-HR" sz="2200" dirty="0" smtClean="0"/>
              <a:t> korisnika u radu 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Prikaz</a:t>
            </a:r>
            <a:r>
              <a:rPr lang="hr-HR" sz="2200" dirty="0" smtClean="0"/>
              <a:t> statistika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7362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2.1 Pregled zahtjeva - funkcionalni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5 vrsta korisnika postaje: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Posjetitelji</a:t>
            </a:r>
            <a:r>
              <a:rPr lang="hr-HR" sz="2200" b="1" dirty="0" smtClean="0"/>
              <a:t>:</a:t>
            </a:r>
            <a:r>
              <a:rPr lang="hr-HR" sz="2200" dirty="0" smtClean="0"/>
              <a:t> 				Slušanje programa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Registrirani korisnici</a:t>
            </a:r>
            <a:r>
              <a:rPr lang="hr-HR" sz="2200" b="1" dirty="0" smtClean="0"/>
              <a:t>:</a:t>
            </a:r>
            <a:r>
              <a:rPr lang="hr-HR" sz="2200" dirty="0" smtClean="0"/>
              <a:t> 	Sastavljanje liste želja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Urednici</a:t>
            </a:r>
            <a:r>
              <a:rPr lang="hr-HR" sz="2200" b="1" dirty="0" smtClean="0"/>
              <a:t>:  	</a:t>
            </a:r>
            <a:r>
              <a:rPr lang="hr-HR" sz="2200" dirty="0" smtClean="0"/>
              <a:t>			Sastavljanje programa 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Administratori</a:t>
            </a:r>
            <a:r>
              <a:rPr lang="hr-HR" sz="2200" b="1" dirty="0" smtClean="0"/>
              <a:t>:</a:t>
            </a:r>
            <a:r>
              <a:rPr lang="hr-HR" sz="2200" dirty="0" smtClean="0"/>
              <a:t> 			Upravljanje zapisima, urednicima, terminima i korisnicima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Vlasnik</a:t>
            </a:r>
            <a:r>
              <a:rPr lang="hr-HR" sz="2200" b="1" dirty="0" smtClean="0"/>
              <a:t>: 					</a:t>
            </a:r>
            <a:r>
              <a:rPr lang="hr-HR" sz="2200" dirty="0" smtClean="0"/>
              <a:t>Upravljanje administratorima i postajom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6484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2.2 Pregled zahtjeva - nefunkcionalni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Neograničen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broj</a:t>
            </a:r>
            <a:r>
              <a:rPr lang="hr-HR" sz="2400" dirty="0" smtClean="0"/>
              <a:t> registriranih korisnika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Istovremeno</a:t>
            </a:r>
            <a:r>
              <a:rPr lang="hr-HR" sz="2400" dirty="0" smtClean="0"/>
              <a:t> korištenje svih korisnika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Jednostavan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moderan</a:t>
            </a:r>
            <a:r>
              <a:rPr lang="hr-HR" sz="2400" dirty="0" smtClean="0"/>
              <a:t> dizajn</a:t>
            </a:r>
          </a:p>
          <a:p>
            <a:r>
              <a:rPr lang="hr-HR" sz="2400" dirty="0" smtClean="0"/>
              <a:t>Široka zastupljenost žanrova u programu</a:t>
            </a:r>
          </a:p>
          <a:p>
            <a:r>
              <a:rPr lang="hr-HR" sz="2400" dirty="0" smtClean="0"/>
              <a:t>Poštivanje autorskih prava</a:t>
            </a:r>
          </a:p>
        </p:txBody>
      </p:sp>
    </p:spTree>
    <p:extLst>
      <p:ext uri="{BB962C8B-B14F-4D97-AF65-F5344CB8AC3E}">
        <p14:creationId xmlns:p14="http://schemas.microsoft.com/office/powerpoint/2010/main" val="14562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3.1 Korišteni alati i tehnologije – </a:t>
            </a:r>
            <a:r>
              <a:rPr lang="hr-HR" dirty="0" err="1" smtClean="0"/>
              <a:t>backend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hr-HR" sz="2400" b="1" dirty="0" smtClean="0"/>
              <a:t> </a:t>
            </a:r>
            <a:r>
              <a:rPr lang="hr-HR" sz="2400" dirty="0" smtClean="0"/>
              <a:t>– programski jezik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Flask</a:t>
            </a:r>
            <a:r>
              <a:rPr lang="hr-HR" sz="2400" b="1" dirty="0" smtClean="0"/>
              <a:t> </a:t>
            </a:r>
            <a:r>
              <a:rPr lang="hr-HR" sz="2400" dirty="0" smtClean="0"/>
              <a:t>– </a:t>
            </a:r>
            <a:r>
              <a:rPr lang="hr-HR" sz="2400" dirty="0" err="1" smtClean="0"/>
              <a:t>Python</a:t>
            </a:r>
            <a:r>
              <a:rPr lang="hr-HR" sz="2400" dirty="0" smtClean="0"/>
              <a:t> web </a:t>
            </a:r>
            <a:r>
              <a:rPr lang="hr-HR" sz="2400" dirty="0" err="1" smtClean="0"/>
              <a:t>framework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Peewee</a:t>
            </a:r>
            <a:r>
              <a:rPr lang="hr-HR" sz="2400" b="1" dirty="0" smtClean="0"/>
              <a:t> </a:t>
            </a:r>
            <a:r>
              <a:rPr lang="hr-HR" sz="2400" dirty="0" smtClean="0"/>
              <a:t>– </a:t>
            </a:r>
            <a:r>
              <a:rPr lang="hr-HR" sz="2400" dirty="0" err="1" smtClean="0"/>
              <a:t>Python</a:t>
            </a:r>
            <a:r>
              <a:rPr lang="hr-HR" sz="2400" dirty="0" smtClean="0"/>
              <a:t> ORM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SQLite</a:t>
            </a:r>
            <a:r>
              <a:rPr lang="hr-HR" sz="2400" b="1" dirty="0" smtClean="0"/>
              <a:t> </a:t>
            </a:r>
            <a:r>
              <a:rPr lang="hr-HR" sz="2400" dirty="0" smtClean="0"/>
              <a:t>– Baza podataka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21" y="2175342"/>
            <a:ext cx="2180286" cy="218028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42" y="4444384"/>
            <a:ext cx="4777265" cy="1791474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42" y="2397040"/>
            <a:ext cx="1941864" cy="17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3.2 Korišteni alati i tehnologije – </a:t>
            </a:r>
            <a:r>
              <a:rPr lang="hr-HR" dirty="0" err="1" smtClean="0"/>
              <a:t>frontend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Angular2</a:t>
            </a:r>
            <a:r>
              <a:rPr lang="hr-HR" sz="2400" dirty="0" smtClean="0"/>
              <a:t> </a:t>
            </a:r>
            <a:r>
              <a:rPr lang="hr-HR" sz="2400" dirty="0"/>
              <a:t>– </a:t>
            </a:r>
            <a:r>
              <a:rPr lang="hr-HR" sz="2400" dirty="0" err="1"/>
              <a:t>frontend</a:t>
            </a:r>
            <a:r>
              <a:rPr lang="hr-HR" sz="2400" dirty="0"/>
              <a:t> </a:t>
            </a:r>
            <a:r>
              <a:rPr lang="hr-HR" sz="2400" dirty="0" err="1"/>
              <a:t>framework</a:t>
            </a:r>
            <a:endParaRPr lang="hr-HR" sz="2400" dirty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TypeScript</a:t>
            </a:r>
            <a:r>
              <a:rPr lang="hr-HR" sz="2400" dirty="0" smtClean="0"/>
              <a:t> – programski jezik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SASS</a:t>
            </a:r>
            <a:r>
              <a:rPr lang="hr-HR" sz="2400" dirty="0" smtClean="0"/>
              <a:t> – dizajn stranice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JADE</a:t>
            </a:r>
            <a:r>
              <a:rPr lang="hr-HR" sz="2400" dirty="0" smtClean="0"/>
              <a:t> – umjesto HTML-a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Grunt</a:t>
            </a:r>
            <a:r>
              <a:rPr lang="hr-HR" sz="2400" dirty="0" smtClean="0"/>
              <a:t> – prevođenje i automatizacija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NPM</a:t>
            </a:r>
            <a:r>
              <a:rPr lang="hr-HR" sz="2400" dirty="0" smtClean="0"/>
              <a:t> – upravljanje dodacima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87" y="2180496"/>
            <a:ext cx="1548513" cy="168316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41" y="2180496"/>
            <a:ext cx="1683166" cy="1683166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24" y="4190757"/>
            <a:ext cx="1693983" cy="199513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87" y="4465645"/>
            <a:ext cx="2295457" cy="17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4. Arhitektura sustava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8" name="Rezervirano mjesto slik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602622"/>
            <a:ext cx="11293475" cy="4201781"/>
          </a:xfrm>
        </p:spPr>
      </p:pic>
    </p:spTree>
    <p:extLst>
      <p:ext uri="{BB962C8B-B14F-4D97-AF65-F5344CB8AC3E}">
        <p14:creationId xmlns:p14="http://schemas.microsoft.com/office/powerpoint/2010/main" val="38232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5. Organizacija rada</a:t>
            </a:r>
            <a:endParaRPr lang="hr-HR" sz="2800" dirty="0">
              <a:solidFill>
                <a:schemeClr val="bg1"/>
              </a:solidFill>
            </a:endParaRPr>
          </a:p>
        </p:txBody>
      </p:sp>
      <p:graphicFrame>
        <p:nvGraphicFramePr>
          <p:cNvPr id="27" name="Rezervirano mjesto sadržaja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133098"/>
              </p:ext>
            </p:extLst>
          </p:nvPr>
        </p:nvGraphicFramePr>
        <p:xfrm>
          <a:off x="447675" y="601663"/>
          <a:ext cx="11293475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49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jeljenik">
  <a:themeElements>
    <a:clrScheme name="Djeljeni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jeljeni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jeljeni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250</Words>
  <Application>Microsoft Office PowerPoint</Application>
  <PresentationFormat>Široki zaslon</PresentationFormat>
  <Paragraphs>70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Djeljenik</vt:lpstr>
      <vt:lpstr>Sustav za arhiviranje i  reprodukciju tonskih zapisa</vt:lpstr>
      <vt:lpstr>0. Sadržaj</vt:lpstr>
      <vt:lpstr>1. Opis zadatka</vt:lpstr>
      <vt:lpstr>2.1 Pregled zahtjeva - funkcionalni</vt:lpstr>
      <vt:lpstr>2.2 Pregled zahtjeva - nefunkcionalni</vt:lpstr>
      <vt:lpstr>3.1 Korišteni alati i tehnologije – backend</vt:lpstr>
      <vt:lpstr>3.2 Korišteni alati i tehnologije – frontend</vt:lpstr>
      <vt:lpstr>4. Arhitektura sustava</vt:lpstr>
      <vt:lpstr>5. Organizacija rada</vt:lpstr>
      <vt:lpstr>6. Iskustva</vt:lpstr>
      <vt:lpstr>7. Demonstracija</vt:lpstr>
      <vt:lpstr>Pitanja?</vt:lpstr>
      <vt:lpstr>PowerPointova prezentacija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Radio: sustav za arhiviranje i  reprodukciju tonskih zapisa</dc:title>
  <dc:creator>Lambda</dc:creator>
  <cp:lastModifiedBy>Lambda</cp:lastModifiedBy>
  <cp:revision>17</cp:revision>
  <dcterms:created xsi:type="dcterms:W3CDTF">2016-01-22T15:41:52Z</dcterms:created>
  <dcterms:modified xsi:type="dcterms:W3CDTF">2016-01-23T19:41:32Z</dcterms:modified>
</cp:coreProperties>
</file>