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2400" dirty="0" smtClean="0"/>
              <a:t>Vremenski</a:t>
            </a:r>
            <a:r>
              <a:rPr lang="hr-HR" sz="2400" baseline="0" dirty="0" smtClean="0"/>
              <a:t> prikaz rada na projektu</a:t>
            </a:r>
            <a:endParaRPr lang="hr-HR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Predaja 1. revizije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Početak implementacije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Završetak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6896040"/>
        <c:axId val="356900352"/>
      </c:barChart>
      <c:catAx>
        <c:axId val="356896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56900352"/>
        <c:crosses val="autoZero"/>
        <c:auto val="1"/>
        <c:lblAlgn val="ctr"/>
        <c:lblOffset val="100"/>
        <c:noMultiLvlLbl val="0"/>
      </c:catAx>
      <c:valAx>
        <c:axId val="35690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5689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F214-730F-47C2-B0BB-677D5AB44F5F}" type="datetimeFigureOut">
              <a:rPr lang="hr-HR" smtClean="0"/>
              <a:t>25.1.2016.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63DB6-863B-4866-B6BB-955CB90FA6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9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13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1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56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219AE2-0116-4B77-8EE0-A37B8CE64B8E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0C99-94F6-4447-B5C7-F0A6C329C443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93D7F-49B9-4C61-8B05-667C27EDEB27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BC2-C6B1-4FFE-9616-367EFD7A3C5C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10F753-5B93-43CD-B104-E2825596EFC5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5DA-7C17-4B84-86D1-FDBDFC89CC62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094-5684-4C2C-B1CB-001A52590EFD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0C0D-886D-4342-AAA0-828037299E75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806-91DA-47BD-96FE-4B980207B0DE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6DBF1E-9DFC-45C5-8762-892D719CB667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F059-B0F0-4A2D-A545-A6AE3328325C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F709A5-9258-4B88-B65B-829E65D2808B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tena.skalec@fer.hr" TargetMode="External"/><Relationship Id="rId3" Type="http://schemas.openxmlformats.org/officeDocument/2006/relationships/hyperlink" Target="mailto:dominik.ivosevic@fer.hr" TargetMode="External"/><Relationship Id="rId7" Type="http://schemas.openxmlformats.org/officeDocument/2006/relationships/hyperlink" Target="mailto:tonko.cupic@fer.hr" TargetMode="External"/><Relationship Id="rId2" Type="http://schemas.openxmlformats.org/officeDocument/2006/relationships/hyperlink" Target="mailto:zvonimir.jurelinac@fer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tin.masic@fer.hr" TargetMode="External"/><Relationship Id="rId5" Type="http://schemas.openxmlformats.org/officeDocument/2006/relationships/hyperlink" Target="mailto:matej.peros@fer.hr" TargetMode="External"/><Relationship Id="rId4" Type="http://schemas.openxmlformats.org/officeDocument/2006/relationships/hyperlink" Target="mailto:eduard-edi.jerkov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Sustav za arhiviranje i </a:t>
            </a:r>
            <a:br>
              <a:rPr lang="hr-HR" dirty="0" smtClean="0"/>
            </a:br>
            <a:r>
              <a:rPr lang="hr-HR" dirty="0" smtClean="0"/>
              <a:t>reprodukciju tonskih zapisa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/>
              <a:t>Bananablade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581191" y="3425780"/>
            <a:ext cx="109935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cap="small" dirty="0" smtClean="0">
                <a:solidFill>
                  <a:schemeClr val="bg1"/>
                </a:solidFill>
              </a:rPr>
              <a:t>Sveučilište u Zagrebu</a:t>
            </a:r>
          </a:p>
          <a:p>
            <a:pPr>
              <a:lnSpc>
                <a:spcPct val="125000"/>
              </a:lnSpc>
            </a:pPr>
            <a:r>
              <a:rPr lang="hr-HR" sz="2000" b="1" cap="small" dirty="0" smtClean="0">
                <a:solidFill>
                  <a:schemeClr val="bg1"/>
                </a:solidFill>
              </a:rPr>
              <a:t>Fakultet elektrotehnike i računarstva</a:t>
            </a:r>
          </a:p>
          <a:p>
            <a:r>
              <a:rPr lang="hr-HR" sz="1600" dirty="0" smtClean="0">
                <a:solidFill>
                  <a:schemeClr val="bg1"/>
                </a:solidFill>
              </a:rPr>
              <a:t>Zavod za elektroniku, mikroelektroniku, računalne i inteligentne sustave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581192" y="835765"/>
            <a:ext cx="544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cap="small" dirty="0" smtClean="0"/>
              <a:t>Oblikovanje programske potpore 	</a:t>
            </a:r>
            <a:r>
              <a:rPr lang="hr-HR" sz="1400" cap="small" dirty="0" smtClean="0"/>
              <a:t>2015./2016.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93" y="835765"/>
            <a:ext cx="877983" cy="131966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29" y="4827623"/>
            <a:ext cx="1413309" cy="1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5.2 Podjela zaduženja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3031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/>
              <a:t>Izrada dokumentacije: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Svi</a:t>
            </a:r>
          </a:p>
          <a:p>
            <a:pPr lvl="1"/>
            <a:r>
              <a:rPr lang="hr-HR" sz="2200" dirty="0" smtClean="0"/>
              <a:t>Raspored po pojedinim stavkama – dijagrami, opisi, odlomci – dogovor prema interesima i potrebnim znanjima</a:t>
            </a:r>
          </a:p>
          <a:p>
            <a:r>
              <a:rPr lang="hr-HR" sz="2400" smtClean="0"/>
              <a:t>Izrada aplikacije:</a:t>
            </a:r>
            <a:endParaRPr lang="hr-HR" sz="2400" dirty="0" smtClean="0"/>
          </a:p>
          <a:p>
            <a:pPr lvl="1"/>
            <a:r>
              <a:rPr lang="hr-HR" sz="2200" dirty="0" smtClean="0"/>
              <a:t>Prethodno iskustvo – </a:t>
            </a:r>
            <a:r>
              <a:rPr lang="hr-HR" sz="2200" b="1" dirty="0" smtClean="0">
                <a:solidFill>
                  <a:srgbClr val="00B0F0"/>
                </a:solidFill>
              </a:rPr>
              <a:t>jako poželjno</a:t>
            </a:r>
          </a:p>
          <a:p>
            <a:pPr lvl="1"/>
            <a:r>
              <a:rPr lang="hr-HR" sz="2200" dirty="0" smtClean="0"/>
              <a:t>Upoznatost s korištenim principima i tehnologijama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Podjela posla</a:t>
            </a:r>
            <a:r>
              <a:rPr lang="hr-H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2"/>
            <a:r>
              <a:rPr lang="hr-HR" sz="2000" dirty="0" smtClean="0"/>
              <a:t>Dva člana – izrada koda</a:t>
            </a:r>
          </a:p>
          <a:p>
            <a:pPr lvl="2"/>
            <a:r>
              <a:rPr lang="hr-HR" sz="2000" dirty="0" smtClean="0"/>
              <a:t>Ostali – savjeti, komentari, kritike; veći angažman oko dokumentacije</a:t>
            </a:r>
            <a:endParaRPr lang="hr-HR" sz="20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6. Iskustva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0608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/>
              <a:t>Naučeno</a:t>
            </a:r>
            <a:r>
              <a:rPr lang="hr-HR" sz="2400" b="1" dirty="0" smtClean="0"/>
              <a:t>:</a:t>
            </a:r>
            <a:endParaRPr lang="hr-HR" sz="2400" b="1" dirty="0"/>
          </a:p>
          <a:p>
            <a:pPr lvl="1"/>
            <a:r>
              <a:rPr lang="hr-HR" sz="2200" dirty="0" smtClean="0"/>
              <a:t>Nove tehnologije – pozitivne i negativne strane</a:t>
            </a:r>
          </a:p>
          <a:p>
            <a:pPr lvl="1"/>
            <a:r>
              <a:rPr lang="hr-HR" sz="2200" dirty="0" smtClean="0"/>
              <a:t>Važnost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iskustva</a:t>
            </a:r>
            <a:r>
              <a:rPr lang="hr-HR" sz="2200" dirty="0" smtClean="0"/>
              <a:t> za izradu dobrog proizvoda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Strukturiranost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konzistentnost</a:t>
            </a:r>
            <a:r>
              <a:rPr lang="hr-HR" sz="2200" b="1" dirty="0" smtClean="0"/>
              <a:t> </a:t>
            </a:r>
            <a:r>
              <a:rPr lang="hr-HR" sz="2200" dirty="0" smtClean="0"/>
              <a:t>bitno olakšavaju posao</a:t>
            </a:r>
            <a:endParaRPr lang="hr-HR" sz="2200" b="1" dirty="0" smtClean="0"/>
          </a:p>
          <a:p>
            <a:pPr lvl="1"/>
            <a:r>
              <a:rPr lang="hr-HR" sz="2200" dirty="0" smtClean="0"/>
              <a:t>Poštivanje dobrih</a:t>
            </a:r>
            <a:r>
              <a:rPr lang="hr-HR" sz="2200" b="1" dirty="0" smtClean="0"/>
              <a:t> </a:t>
            </a:r>
            <a:r>
              <a:rPr lang="hr-HR" sz="2200" dirty="0" smtClean="0"/>
              <a:t>praksi</a:t>
            </a:r>
            <a:r>
              <a:rPr lang="hr-HR" sz="2200" b="1" dirty="0" smtClean="0"/>
              <a:t> </a:t>
            </a:r>
            <a:r>
              <a:rPr lang="hr-HR" sz="2200" dirty="0" smtClean="0"/>
              <a:t>također</a:t>
            </a:r>
            <a:endParaRPr lang="hr-HR" sz="2200" b="1" dirty="0" smtClean="0"/>
          </a:p>
          <a:p>
            <a:r>
              <a:rPr lang="hr-HR" sz="2400" dirty="0" smtClean="0"/>
              <a:t>Poželjno</a:t>
            </a:r>
            <a:r>
              <a:rPr lang="hr-HR" sz="2400" b="1" dirty="0" smtClean="0"/>
              <a:t>:</a:t>
            </a:r>
          </a:p>
          <a:p>
            <a:pPr lvl="1"/>
            <a:r>
              <a:rPr lang="hr-HR" sz="2400" b="1" dirty="0"/>
              <a:t>Refactoring</a:t>
            </a:r>
            <a:r>
              <a:rPr lang="hr-HR" sz="2200" b="1" dirty="0" smtClean="0"/>
              <a:t> koda </a:t>
            </a:r>
            <a:r>
              <a:rPr lang="hr-HR" sz="2200" dirty="0" smtClean="0"/>
              <a:t>– djelomično proveden</a:t>
            </a:r>
          </a:p>
          <a:p>
            <a:r>
              <a:rPr lang="hr-HR" sz="2400" dirty="0" smtClean="0"/>
              <a:t>Napomene:</a:t>
            </a:r>
          </a:p>
          <a:p>
            <a:pPr lvl="1"/>
            <a:r>
              <a:rPr lang="hr-HR" sz="2200" dirty="0" smtClean="0"/>
              <a:t>Git i Bitbucket – nisu najsretniji izbor za dokumentaciju</a:t>
            </a:r>
          </a:p>
          <a:p>
            <a:pPr lvl="1"/>
            <a:r>
              <a:rPr lang="hr-HR" sz="2200" dirty="0" smtClean="0"/>
              <a:t>Bodovanje projekta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7. Demonstracija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>
                <a:hlinkClick r:id="rId2"/>
              </a:rPr>
              <a:t>Demonstracija</a:t>
            </a:r>
            <a:endParaRPr lang="hr-HR" sz="4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Rezervirano mjesto sadržaja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r="16118"/>
          <a:stretch/>
        </p:blipFill>
        <p:spPr>
          <a:xfrm>
            <a:off x="6150167" y="2684379"/>
            <a:ext cx="5460642" cy="2720294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0" y="2575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7200" dirty="0" smtClean="0">
                <a:solidFill>
                  <a:schemeClr val="accent1"/>
                </a:solidFill>
              </a:rPr>
              <a:t>Pitanja?</a:t>
            </a:r>
            <a:endParaRPr lang="hr-HR" sz="7200" dirty="0">
              <a:solidFill>
                <a:schemeClr val="accent1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450761" y="901521"/>
            <a:ext cx="74439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0070C0"/>
                </a:solidFill>
              </a:rPr>
              <a:t>BANANABLADE</a:t>
            </a:r>
          </a:p>
          <a:p>
            <a:endParaRPr lang="hr-HR" dirty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Zvonimir Jurelinac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2"/>
              </a:rPr>
              <a:t>zvonimir.jurelinac@fer.hr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Dominik Ivošević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3"/>
              </a:rPr>
              <a:t>dominik.ivosevic@fer.hr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Eduard-Edi Jerković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4"/>
              </a:rPr>
              <a:t>eduard-edi.jerkovic@fer.hr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Matej Peroš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5"/>
              </a:rPr>
              <a:t>matej.peros@fer.hr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Martin Mašić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6"/>
              </a:rPr>
              <a:t>martin.masic@fer.hr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Tonko Čupić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7"/>
              </a:rPr>
              <a:t>tonko.cupic@fer.hr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Tena Škalec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8"/>
              </a:rPr>
              <a:t>tena.skalec@fer.hr</a:t>
            </a:r>
            <a:r>
              <a:rPr lang="hr-HR" sz="2200" dirty="0" smtClean="0"/>
              <a:t> </a:t>
            </a:r>
            <a:endParaRPr lang="hr-HR" sz="220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0. 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Opis zadatka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Pregled zahtjeva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Korišteni alati i tehnologije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Arhitektura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Organizacija rada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Iskustva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Demonstracija</a:t>
            </a:r>
            <a:endParaRPr lang="hr-HR" sz="24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Opis zadatka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Izraditi cjelokupni informacijski sustav za internetsku radiopostaju u obliku </a:t>
            </a:r>
            <a:r>
              <a:rPr lang="hr-HR" sz="2800" b="1" dirty="0" smtClean="0"/>
              <a:t>web aplikacije</a:t>
            </a:r>
            <a:r>
              <a:rPr lang="hr-HR" sz="2800" dirty="0" smtClean="0"/>
              <a:t>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Slušanje</a:t>
            </a:r>
            <a:r>
              <a:rPr lang="hr-HR" sz="2200" dirty="0" smtClean="0"/>
              <a:t> programa radiopostaje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Sastavljanje</a:t>
            </a:r>
            <a:r>
              <a:rPr lang="hr-HR" sz="2200" dirty="0" smtClean="0"/>
              <a:t> programa emitiranja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Upravljanje</a:t>
            </a:r>
            <a:r>
              <a:rPr lang="hr-HR" sz="2200" dirty="0" smtClean="0"/>
              <a:t> zvučnim zapisima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Sudjelovanje</a:t>
            </a:r>
            <a:r>
              <a:rPr lang="hr-HR" sz="2200" dirty="0" smtClean="0"/>
              <a:t> korisnika u radu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Prikaz</a:t>
            </a:r>
            <a:r>
              <a:rPr lang="hr-HR" sz="2200" dirty="0" smtClean="0"/>
              <a:t> statistika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2.1 Pregled zahtjeva - 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5 vrsta korisnika postaje: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Posjetitelji</a:t>
            </a:r>
            <a:r>
              <a:rPr lang="hr-HR" sz="2200" b="1" dirty="0" smtClean="0"/>
              <a:t>:</a:t>
            </a:r>
            <a:r>
              <a:rPr lang="hr-HR" sz="2200" dirty="0" smtClean="0"/>
              <a:t> 				Slušanje programa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Registrirani korisnici</a:t>
            </a:r>
            <a:r>
              <a:rPr lang="hr-HR" sz="2200" b="1" dirty="0" smtClean="0"/>
              <a:t>:</a:t>
            </a:r>
            <a:r>
              <a:rPr lang="hr-HR" sz="2200" dirty="0" smtClean="0"/>
              <a:t> 	Sastavljanje liste želja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Urednici</a:t>
            </a:r>
            <a:r>
              <a:rPr lang="hr-HR" sz="2200" b="1" dirty="0" smtClean="0"/>
              <a:t>:  	</a:t>
            </a:r>
            <a:r>
              <a:rPr lang="hr-HR" sz="2200" dirty="0" smtClean="0"/>
              <a:t>			Sastavljanje programa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Administratori</a:t>
            </a:r>
            <a:r>
              <a:rPr lang="hr-HR" sz="2200" b="1" dirty="0" smtClean="0"/>
              <a:t>:</a:t>
            </a:r>
            <a:r>
              <a:rPr lang="hr-HR" sz="2200" dirty="0" smtClean="0"/>
              <a:t> 			Upravljanje zapisima, urednicima, terminima i korisnicima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Vlasnik</a:t>
            </a:r>
            <a:r>
              <a:rPr lang="hr-HR" sz="2200" b="1" dirty="0" smtClean="0"/>
              <a:t>: 					</a:t>
            </a:r>
            <a:r>
              <a:rPr lang="hr-HR" sz="2200" dirty="0" smtClean="0"/>
              <a:t>Upravljanje administratorima i postajom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2.2 Pregled zahtjeva - nefunkcionalni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Neograničen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broj</a:t>
            </a:r>
            <a:r>
              <a:rPr lang="hr-HR" sz="2400" dirty="0" smtClean="0"/>
              <a:t> registriranih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Istovremeno</a:t>
            </a:r>
            <a:r>
              <a:rPr lang="hr-HR" sz="2400" dirty="0" smtClean="0"/>
              <a:t> korištenje svih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Jednostavan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moderan</a:t>
            </a:r>
            <a:r>
              <a:rPr lang="hr-HR" sz="2400" dirty="0" smtClean="0"/>
              <a:t> dizajn</a:t>
            </a:r>
          </a:p>
          <a:p>
            <a:r>
              <a:rPr lang="hr-HR" sz="2400" dirty="0" smtClean="0"/>
              <a:t>Široka zastupljenost žanrova u programu</a:t>
            </a:r>
          </a:p>
          <a:p>
            <a:r>
              <a:rPr lang="hr-HR" sz="2400" dirty="0" smtClean="0"/>
              <a:t>Poštivanje autorskih prava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 Korišteni alati i tehnologije – backend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hr-HR" sz="2400" b="1" dirty="0" smtClean="0"/>
              <a:t> 	</a:t>
            </a:r>
            <a:r>
              <a:rPr lang="hr-HR" sz="2400" dirty="0" smtClean="0"/>
              <a:t>– programski jezik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Flask</a:t>
            </a:r>
            <a:r>
              <a:rPr lang="hr-HR" sz="2400" b="1" dirty="0" smtClean="0"/>
              <a:t> 		</a:t>
            </a:r>
            <a:r>
              <a:rPr lang="hr-HR" sz="2400" dirty="0" smtClean="0"/>
              <a:t>– Python web framework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Peewee</a:t>
            </a:r>
            <a:r>
              <a:rPr lang="hr-HR" sz="2400" b="1" dirty="0" smtClean="0"/>
              <a:t> 	</a:t>
            </a:r>
            <a:r>
              <a:rPr lang="hr-HR" sz="2400" dirty="0" smtClean="0"/>
              <a:t>– Python ORM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r>
              <a:rPr lang="hr-HR" sz="2400" b="1" dirty="0" smtClean="0"/>
              <a:t> 	</a:t>
            </a:r>
            <a:r>
              <a:rPr lang="hr-HR" sz="2400" dirty="0" smtClean="0"/>
              <a:t>– Baza podataka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1" y="2175342"/>
            <a:ext cx="2180286" cy="218028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42" y="4444384"/>
            <a:ext cx="4777265" cy="179147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42" y="2397040"/>
            <a:ext cx="1941864" cy="1736889"/>
          </a:xfrm>
          <a:prstGeom prst="rect">
            <a:avLst/>
          </a:prstGeom>
        </p:spPr>
      </p:pic>
      <p:sp>
        <p:nvSpPr>
          <p:cNvPr id="8" name="Rezervirano mjesto broja slajd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 Korišteni alati i tehnologije – frontend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Angular2</a:t>
            </a:r>
            <a:r>
              <a:rPr lang="hr-HR" sz="2400" dirty="0" smtClean="0"/>
              <a:t> 		– </a:t>
            </a:r>
            <a:r>
              <a:rPr lang="hr-HR" sz="2400" dirty="0"/>
              <a:t>frontend framework</a:t>
            </a:r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r>
              <a:rPr lang="hr-HR" sz="2400" dirty="0" smtClean="0"/>
              <a:t> 	– programski jezik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SASS</a:t>
            </a:r>
            <a:r>
              <a:rPr lang="hr-HR" sz="2400" dirty="0" smtClean="0"/>
              <a:t> 			– dizajn stranice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JADE</a:t>
            </a:r>
            <a:r>
              <a:rPr lang="hr-HR" sz="2400" dirty="0" smtClean="0"/>
              <a:t> 			– umjesto HTML-a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Grunt</a:t>
            </a:r>
            <a:r>
              <a:rPr lang="hr-HR" sz="2400" dirty="0" smtClean="0"/>
              <a:t> 			– prevođenje i automatizacija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NPM</a:t>
            </a:r>
            <a:r>
              <a:rPr lang="hr-HR" sz="2400" dirty="0" smtClean="0"/>
              <a:t> 			– upravljanje dodacima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87" y="2180496"/>
            <a:ext cx="1548513" cy="168316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2180496"/>
            <a:ext cx="1683166" cy="168316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3961000"/>
            <a:ext cx="1693983" cy="199513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87" y="4235888"/>
            <a:ext cx="2295457" cy="1720249"/>
          </a:xfrm>
          <a:prstGeom prst="rect">
            <a:avLst/>
          </a:prstGeom>
        </p:spPr>
      </p:pic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4. Arhitektura sustava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8" name="Rezervirano mjesto slik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48" y="2181225"/>
            <a:ext cx="9886304" cy="3678238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5. 1 Vremenska Organizacija rada</a:t>
            </a:r>
            <a:endParaRPr lang="hr-HR" sz="2800" dirty="0">
              <a:solidFill>
                <a:schemeClr val="bg1"/>
              </a:solidFill>
            </a:endParaRPr>
          </a:p>
        </p:txBody>
      </p:sp>
      <p:graphicFrame>
        <p:nvGraphicFramePr>
          <p:cNvPr id="27" name="Rezervirano mjesto sadržaja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7630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kstniOkvir 2"/>
          <p:cNvSpPr txBox="1"/>
          <p:nvPr/>
        </p:nvSpPr>
        <p:spPr>
          <a:xfrm>
            <a:off x="581025" y="6049913"/>
            <a:ext cx="1102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solidFill>
                  <a:schemeClr val="bg1">
                    <a:lumMod val="65000"/>
                  </a:schemeClr>
                </a:solidFill>
              </a:rPr>
              <a:t>Tamnije boje označavaju veći intenzitet rada, a svijetlije manji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jeljenik">
  <a:themeElements>
    <a:clrScheme name="Djeljeni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jeljeni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jeljeni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310</Words>
  <Application>Microsoft Office PowerPoint</Application>
  <PresentationFormat>Široki zaslon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Djeljenik</vt:lpstr>
      <vt:lpstr>Sustav za arhiviranje i  reprodukciju tonskih zapisa</vt:lpstr>
      <vt:lpstr>0. Sadržaj</vt:lpstr>
      <vt:lpstr>1. Opis zadatka</vt:lpstr>
      <vt:lpstr>2.1 Pregled zahtjeva - funkcionalni</vt:lpstr>
      <vt:lpstr>2.2 Pregled zahtjeva - nefunkcionalni</vt:lpstr>
      <vt:lpstr>3.1 Korišteni alati i tehnologije – backend</vt:lpstr>
      <vt:lpstr>3.2 Korišteni alati i tehnologije – frontend</vt:lpstr>
      <vt:lpstr>4. Arhitektura sustava</vt:lpstr>
      <vt:lpstr>5. 1 Vremenska Organizacija rada</vt:lpstr>
      <vt:lpstr>5.2 Podjela zaduženja</vt:lpstr>
      <vt:lpstr>6. Iskustva</vt:lpstr>
      <vt:lpstr>7. Demonstracija</vt:lpstr>
      <vt:lpstr>Pitanja?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Radio: sustav za arhiviranje i  reprodukciju tonskih zapisa</dc:title>
  <dc:creator>Lambda</dc:creator>
  <cp:lastModifiedBy>Lambda</cp:lastModifiedBy>
  <cp:revision>24</cp:revision>
  <dcterms:created xsi:type="dcterms:W3CDTF">2016-01-22T15:41:52Z</dcterms:created>
  <dcterms:modified xsi:type="dcterms:W3CDTF">2016-01-25T08:52:41Z</dcterms:modified>
</cp:coreProperties>
</file>