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0b6dc5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0b6dc5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0b6dc5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0b6dc5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0b6dc5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0b6dc5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1b4f3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21b4f3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0b6dc5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0b6dc5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163907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2163907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1b4f39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21b4f39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7840a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b7840a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azure/azure-resource-manager/management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icrosoft.com/en-us/azure/azure-resource-manager/bicep/overview?tabs=bice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us/azure/azure-resource-manager/bicep/install" TargetMode="External"/><Relationship Id="rId4" Type="http://schemas.openxmlformats.org/officeDocument/2006/relationships/hyperlink" Target="https://docs.microsoft.com/en-us/azure/azure-resource-manager/bicep/install#azure-cli" TargetMode="External"/><Relationship Id="rId5" Type="http://schemas.openxmlformats.org/officeDocument/2006/relationships/hyperlink" Target="https://docs.microsoft.com/en-us/azure/azure-resource-manager/bicep/install#azure-powershe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microsoft.com/en-us/azure/azure-resource-manager/bicep/deploy-to-subscription?tabs=azure-powershell#deployment-scop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azure/azure-resource-manager/bicep/parameters" TargetMode="External"/><Relationship Id="rId4" Type="http://schemas.openxmlformats.org/officeDocument/2006/relationships/hyperlink" Target="https://docs.microsoft.com/en-us/azure/azure-resource-manager/bicep/variables" TargetMode="External"/><Relationship Id="rId5" Type="http://schemas.openxmlformats.org/officeDocument/2006/relationships/hyperlink" Target="https://docs.microsoft.com/en-us/azure/azure-resource-manager/bicep/resource-declaration?tabs=azure-powershell" TargetMode="External"/><Relationship Id="rId6" Type="http://schemas.openxmlformats.org/officeDocument/2006/relationships/hyperlink" Target="https://docs.microsoft.com/en-us/azure/azure-resource-manager/bicep/outputs?tabs=azure-powershel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azure/azure-resource-manager/bicep/conditional-resource-deployment" TargetMode="External"/><Relationship Id="rId4" Type="http://schemas.openxmlformats.org/officeDocument/2006/relationships/hyperlink" Target="https://learn.microsoft.com/en-us/azure/azure-resource-manager/bicep/loop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Strengthen ARM with BICEP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5"/>
            <a:ext cx="82221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@Banana_Jama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/>
              <a:t>BananaJama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deployment and management service for Azure.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management layer that enables you to create, update, and delete resources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do anything you can in the portal…and then some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https://docs.microsoft.com/en-us/azure/azure-resource-manager/management/overview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BICEP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domain-specific language (DSL) that uses declarative syntax to deploy Azure resources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concise syntax, reliable type safety, and support for code reuse.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Creates the raw JSON required for ARM templates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https://docs.microsoft.com/en-us/azure/azure-resource-manager/bicep/overview?tabs=bicep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BICEP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https://docs.microsoft.com/en-us/azure/azure-resource-manager/bicep/install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VSCode Extensions exist and make the process considerably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https://docs.microsoft.com/en-us/azure/azure-resource-manager/bicep/install#azure-cli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 / Stand-Alone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https://docs.microsoft.com/en-us/azure/azure-resource-manager/bicep/install#azure-powershell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Scopes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deploy to Subscription or Resource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Subscription uses New-AzDeployment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Group uses New-AzResourceGroupDeployment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deployment only supports a single scope,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‘scope’ property to reference a different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resources types support ‘scope’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https://learn.microsoft.com/en-us/azure/azure-resource-manager/bicep/deploy-to-subscription?tabs=azure-powershell#deployment-scopes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Deploy Some Resources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BICEP Fundamentals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https://docs.microsoft.com/en-us/azure/azure-resource-manager/bicep/parameters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https://docs.microsoft.com/en-us/azure/azure-resource-manager/bicep/variables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https://docs.microsoft.com/en-us/azure/azure-resource-manager/bicep/resource-declaration?tabs=azure-powershell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https://docs.microsoft.com/en-us/azure/azure-resource-manager/bicep/outputs?tabs=azure-powershell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and Loops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https://learn.microsoft.com/en-us/azure/azure-resource-manager/bicep/conditional-resource-deployment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https://learn.microsoft.com/en-us/azure/azure-resource-manager/bicep/loops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Deploy Some Resources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