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A45D-F2C0-4CC6-843A-877C756D5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C3D05-B4C5-4610-8AD3-758A7F510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6CF2-000E-485D-B4EE-274905FA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16FF-8E1F-4BA6-92A0-6489A9BC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D8CB-8665-404B-8126-556E3C0B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A7B4-53DF-4EAD-B887-DA323694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A8574-C504-49A7-B6B9-FEE915A22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0251-8A67-4AC8-BC53-AEFC821F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3D15-8A8B-4FB4-BFEE-05BD136A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AE5-DFB4-452A-9791-C7FA480E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48923-3907-4F97-AB3D-4473F778B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E6451-BBC1-46E2-A1C4-9C269D16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AE6C-CDDB-425A-963B-33D9AB72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3EE1-5D26-4736-AB04-34DBBEAF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8525-8D83-49BB-9198-F7F8ACB7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4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E4F2-4BE1-4230-98F4-D0DD3F25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DA23-34CB-4833-9E06-84C23329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2CE3-69D9-4BDC-AFE2-174F0685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DEFD-B9F1-4AFE-BD47-AC7FDE66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4986-A136-4BCD-B672-CB4E6BA7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3762-2DA5-4AAA-AAF8-D34AE229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1D04-9D6A-4B5E-B596-1413D661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6F50-BC73-44F7-8EE0-6FB4C277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0A73-8D5C-4FE7-8D4D-9ACE028E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E903-33A5-41B5-9FA8-B05FA059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92FB-DB95-49AE-B535-FA791CE4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F8A8-04A7-41A6-9C36-ED925A07A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2DC89-DFCD-4770-8DE3-8F089BF8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27EC-D8AF-4B8F-A059-B637D2DC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27E5-932D-4A43-8CA0-61F8A666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F1C09-C82F-4F10-ABF2-0293A0B9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1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94A3-8DAC-4DD5-9249-0C77A48A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9656D-CDB7-4CB9-8E74-BC9E4F91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B75F0-CA68-49DC-8A14-734C1C17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6C132-C107-4DD6-AFAF-4C13ABDA4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AE5D9-526C-4A6E-B913-E470F96A9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5E60B-8711-4593-9F1A-643A78F0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4E69A-6227-40EF-B970-3A334B15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4EB4-BFEB-4F1F-9BB5-13CD55C9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D783-1E9F-4017-97EE-04513A6D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88A37-8CED-4D84-84D5-4CD555A3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A0838-ACE4-4D89-B564-5D7A5319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AF384-D838-4337-AF92-FD6B251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6D701-EB26-4927-B704-3C6D808E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123F0-E156-4F83-B7B8-063774C2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EFBED-6855-41EC-9D3A-AD2C54FD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1FFA-D515-486A-83FB-BD1C6B06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E45E-B324-46E4-A2AA-9A8A30A5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CFD86-4AF0-4E32-9AE4-7FC0612F8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8C473-7565-468E-9706-BCC50C49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37F5F-FE3C-4FC4-B581-D0D8DA2C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83AC3-253C-4030-9701-01EDD06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5140-BB84-4926-9B38-E8F2B912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6719-6D82-431E-970F-A6EE669D5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955BA-5B5B-4354-9373-D2F9BC68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9F444-C779-4912-AC0D-5804286D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8F0C-9CFC-4D46-9DC4-A7F6FB6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A9E8-E96B-4305-91B9-4E5D7BA7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AB7BB-10B3-4138-819A-5966BA38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A7894-AD57-430E-ACCC-B14B01BE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22B8-84F5-4BE0-8652-FE1540C80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DEED-5C39-43D1-992E-1FD65BE9CF0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13DDE-252F-405A-A689-9ED9972D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40A6-63B2-4A35-9250-CF2A240DC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997AA-5CD5-4898-AD0B-4D5E5909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E1FBCB-E238-4B92-8A70-D84577D2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FF69A-B75F-425A-848D-DB56BBE1D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801" y="2049517"/>
            <a:ext cx="6236840" cy="1206445"/>
          </a:xfrm>
        </p:spPr>
        <p:txBody>
          <a:bodyPr>
            <a:normAutofit fontScale="90000"/>
          </a:bodyPr>
          <a:lstStyle/>
          <a:p>
            <a:r>
              <a:rPr lang="en-US" dirty="0"/>
              <a:t>Baby’s First Serverless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E168-F80C-475F-99AF-50D5B2A41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28" y="3325163"/>
            <a:ext cx="5370786" cy="553752"/>
          </a:xfrm>
        </p:spPr>
        <p:txBody>
          <a:bodyPr/>
          <a:lstStyle/>
          <a:p>
            <a:r>
              <a:rPr lang="en-US" dirty="0"/>
              <a:t>A Journey of first steps in a cloud world</a:t>
            </a:r>
          </a:p>
        </p:txBody>
      </p:sp>
    </p:spTree>
    <p:extLst>
      <p:ext uri="{BB962C8B-B14F-4D97-AF65-F5344CB8AC3E}">
        <p14:creationId xmlns:p14="http://schemas.microsoft.com/office/powerpoint/2010/main" val="272255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E1FBCB-E238-4B92-8A70-D84577D2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FF69A-B75F-425A-848D-DB56BBE1D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9859" y="1822494"/>
            <a:ext cx="6236840" cy="1206445"/>
          </a:xfrm>
        </p:spPr>
        <p:txBody>
          <a:bodyPr>
            <a:normAutofit/>
          </a:bodyPr>
          <a:lstStyle/>
          <a:p>
            <a:r>
              <a:rPr lang="en-US" dirty="0"/>
              <a:t>Birth Certificate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B334D1-BFB1-4463-B348-121215DDB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770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Name: Jeremy Brown</a:t>
            </a:r>
          </a:p>
          <a:p>
            <a:r>
              <a:rPr lang="en-US" dirty="0"/>
              <a:t>Weight: 250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Length: 72 inches</a:t>
            </a:r>
          </a:p>
          <a:p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BananaJama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Baby’s First Serverless</vt:lpstr>
      <vt:lpstr>Birth Certificate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Baby’s First Serverless</dc:title>
  <dc:creator>Brown, Jeremy I.</dc:creator>
  <cp:lastModifiedBy>Brown, Jeremy I.</cp:lastModifiedBy>
  <cp:revision>2</cp:revision>
  <dcterms:created xsi:type="dcterms:W3CDTF">2020-01-28T15:20:31Z</dcterms:created>
  <dcterms:modified xsi:type="dcterms:W3CDTF">2020-01-28T15:27:42Z</dcterms:modified>
</cp:coreProperties>
</file>