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8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D4FC7EC-849E-41CA-8E7D-A8BA4558A8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1847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Baby’s First Server-less App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2743200"/>
            <a:ext cx="907164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Jeremy Brown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latin typeface="Arial"/>
              </a:rPr>
              <a:t>Get-Presenter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2377440" y="132660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Name: Jeremy Brown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Email: Jeremy.Isaac.Brown@gmail.com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Twitter: Banana_Jama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Github: BananaJama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latin typeface="Arial"/>
              </a:rPr>
              <a:t>Get-Synopsis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377440" y="132660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What is an Azure Static Website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How do we interact with a REST API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What is an Azure Function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Profit??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latin typeface="Arial"/>
              </a:rPr>
              <a:t>Get-Definition -Name Static Website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2547000" y="135036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You can serve static content (HTML, CSS, JavaScript, and image files) directly from a storage container named $web. Hosting your content in Azure Storage enables you to use server-less architectures that include Azure Functions and other Platform as a service (PaaS) services.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 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latin typeface="Arial"/>
              </a:rPr>
              <a:t>Get-Definition -Name </a:t>
            </a:r>
            <a:r>
              <a:rPr lang="en-US" sz="4400" spc="-1" dirty="0">
                <a:latin typeface="Arial"/>
              </a:rPr>
              <a:t>REST APIs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547000" y="135036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We’ll use Invoke-</a:t>
            </a:r>
            <a:r>
              <a:rPr lang="en-US" sz="2800" b="0" strike="noStrike" spc="-1" dirty="0" err="1">
                <a:latin typeface="Arial"/>
              </a:rPr>
              <a:t>RestMethod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RESTful Web services allow the requesting systems to access and manipulate textual representations of </a:t>
            </a:r>
            <a:r>
              <a:rPr lang="en-US" sz="2800" dirty="0">
                <a:latin typeface="Arial" panose="020B0604020202020204" pitchFamily="34" charset="0"/>
              </a:rPr>
              <a:t>Web resources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by using a uniform and </a:t>
            </a:r>
            <a:r>
              <a:rPr lang="en-US" sz="2800" dirty="0">
                <a:latin typeface="Arial" panose="020B0604020202020204" pitchFamily="34" charset="0"/>
              </a:rPr>
              <a:t>predefined set of stateless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operations.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2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latin typeface="Arial"/>
              </a:rPr>
              <a:t>Get-Definition -Name </a:t>
            </a:r>
            <a:r>
              <a:rPr lang="en-US" sz="4400" b="0" strike="noStrike" spc="-1" dirty="0" err="1">
                <a:latin typeface="Arial"/>
              </a:rPr>
              <a:t>AzFunction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547000" y="135036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Azure Functions are small pieces of code triggered by a specific event, constructed as small functions.  Just as you would when creating modular programs in a “legacy” way. </a:t>
            </a:r>
          </a:p>
        </p:txBody>
      </p:sp>
    </p:spTree>
    <p:extLst>
      <p:ext uri="{BB962C8B-B14F-4D97-AF65-F5344CB8AC3E}">
        <p14:creationId xmlns:p14="http://schemas.microsoft.com/office/powerpoint/2010/main" val="35761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latin typeface="Arial"/>
              </a:rPr>
              <a:t>Big Reveal….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2547000" y="1350360"/>
            <a:ext cx="71982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4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18704-B5DF-4EE2-B366-DBE812A2152A}"/>
              </a:ext>
            </a:extLst>
          </p:cNvPr>
          <p:cNvSpPr txBox="1"/>
          <p:nvPr/>
        </p:nvSpPr>
        <p:spPr>
          <a:xfrm>
            <a:off x="3849687" y="3692525"/>
            <a:ext cx="2381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21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173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Brown, Jeremy I.</cp:lastModifiedBy>
  <cp:revision>12</cp:revision>
  <dcterms:created xsi:type="dcterms:W3CDTF">2020-02-09T20:12:47Z</dcterms:created>
  <dcterms:modified xsi:type="dcterms:W3CDTF">2020-02-14T01:35:05Z</dcterms:modified>
  <dc:language>en-US</dc:language>
</cp:coreProperties>
</file>