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84511-BAB7-4FFA-8AAD-562905CFB9C0}" v="51" dt="2020-04-16T15:51:39.548"/>
    <p1510:client id="{D8EC6560-091A-8959-312E-D5432841AB93}" v="1385" dt="2020-04-16T00:57:00.08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4/16/2020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remoting/ps-remoting-second-hop?view=powershell-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Jeremy Brown</a:t>
            </a:r>
          </a:p>
          <a:p>
            <a:r>
              <a:rPr lang="en-US" dirty="0"/>
              <a:t>Jeremy.Brown@nccourts.org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PowerShell Basics</a:t>
            </a:r>
          </a:p>
          <a:p>
            <a:r>
              <a:rPr lang="en-US" sz="2800" dirty="0"/>
              <a:t>Utilizing the Pipeline and Object-Oriented Programming</a:t>
            </a:r>
          </a:p>
          <a:p>
            <a:r>
              <a:rPr lang="en-US" sz="2800" dirty="0"/>
              <a:t>PowerShell Remoting</a:t>
            </a:r>
          </a:p>
          <a:p>
            <a:r>
              <a:rPr lang="en-US" sz="2800" dirty="0"/>
              <a:t>Toolmaking Basics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Basics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Uses Verb-Noun</a:t>
            </a:r>
          </a:p>
          <a:p>
            <a:r>
              <a:rPr lang="en-US" sz="2800" dirty="0"/>
              <a:t>Has 1000's of commands out of the box</a:t>
            </a:r>
          </a:p>
          <a:p>
            <a:r>
              <a:rPr lang="en-US" sz="2800" dirty="0"/>
              <a:t>Ships in Windows as "Windows PowerShell"</a:t>
            </a:r>
          </a:p>
          <a:p>
            <a:r>
              <a:rPr lang="en-US" sz="2800" dirty="0"/>
              <a:t>OS Agnostic with "PowerShell 7"</a:t>
            </a:r>
          </a:p>
          <a:p>
            <a:r>
              <a:rPr lang="en-US" sz="2800" dirty="0"/>
              <a:t>Help is updated out-of-band from OS</a:t>
            </a:r>
          </a:p>
          <a:p>
            <a:r>
              <a:rPr lang="en-US" sz="2800" dirty="0"/>
              <a:t>Highly Extensible</a:t>
            </a:r>
          </a:p>
        </p:txBody>
      </p:sp>
    </p:spTree>
    <p:extLst>
      <p:ext uri="{BB962C8B-B14F-4D97-AF65-F5344CB8AC3E}">
        <p14:creationId xmlns:p14="http://schemas.microsoft.com/office/powerpoint/2010/main" val="40223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 Programming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General abstraction of a "thing"</a:t>
            </a:r>
          </a:p>
          <a:p>
            <a:r>
              <a:rPr lang="en-US" sz="2800" dirty="0"/>
              <a:t>Consists of Key/Value pairs for properties</a:t>
            </a:r>
          </a:p>
          <a:p>
            <a:r>
              <a:rPr lang="en-US" sz="2800" dirty="0"/>
              <a:t>Methods are actions on the "thing"</a:t>
            </a:r>
          </a:p>
          <a:p>
            <a:r>
              <a:rPr lang="en-US" sz="2800" dirty="0"/>
              <a:t>Objects types enforce the same shape</a:t>
            </a:r>
          </a:p>
          <a:p>
            <a:r>
              <a:rPr lang="en-US" sz="2800" dirty="0"/>
              <a:t>Custom objects can be created</a:t>
            </a:r>
          </a:p>
        </p:txBody>
      </p:sp>
    </p:spTree>
    <p:extLst>
      <p:ext uri="{BB962C8B-B14F-4D97-AF65-F5344CB8AC3E}">
        <p14:creationId xmlns:p14="http://schemas.microsoft.com/office/powerpoint/2010/main" val="7085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Pipeline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Utilizes |</a:t>
            </a:r>
          </a:p>
          <a:p>
            <a:r>
              <a:rPr lang="en-US" sz="2800" dirty="0"/>
              <a:t>Allows "chaining" of commands</a:t>
            </a:r>
          </a:p>
          <a:p>
            <a:r>
              <a:rPr lang="en-US" sz="2800" dirty="0"/>
              <a:t>Reads left to right</a:t>
            </a:r>
          </a:p>
          <a:p>
            <a:r>
              <a:rPr lang="en-US" sz="2800" dirty="0"/>
              <a:t>Objects referenced with $_</a:t>
            </a:r>
          </a:p>
        </p:txBody>
      </p:sp>
    </p:spTree>
    <p:extLst>
      <p:ext uri="{BB962C8B-B14F-4D97-AF65-F5344CB8AC3E}">
        <p14:creationId xmlns:p14="http://schemas.microsoft.com/office/powerpoint/2010/main" val="28704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PowerShell Remoting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One-to-One</a:t>
            </a:r>
          </a:p>
          <a:p>
            <a:r>
              <a:rPr lang="en-US" sz="2800" dirty="0"/>
              <a:t>One-to-Many</a:t>
            </a:r>
          </a:p>
          <a:p>
            <a:r>
              <a:rPr lang="en-US" sz="2800" dirty="0"/>
              <a:t>Fan-Out Remoting</a:t>
            </a:r>
          </a:p>
          <a:p>
            <a:r>
              <a:rPr lang="en-US" sz="2800" dirty="0"/>
              <a:t>PowerShell 7 has a –parallel parameter</a:t>
            </a:r>
          </a:p>
          <a:p>
            <a:r>
              <a:rPr lang="en-US" sz="2800" dirty="0"/>
              <a:t>Sessions are your friend for multiple servers</a:t>
            </a:r>
          </a:p>
          <a:p>
            <a:r>
              <a:rPr lang="en-US" sz="2800" dirty="0"/>
              <a:t>Double Hop Problem</a:t>
            </a:r>
          </a:p>
          <a:p>
            <a:pPr lvl="1"/>
            <a:r>
              <a:rPr lang="en-US" sz="2400" dirty="0">
                <a:ea typeface="+mn-lt"/>
                <a:cs typeface="+mn-lt"/>
                <a:hlinkClick r:id="rId2"/>
              </a:rPr>
              <a:t>https://docs.microsoft.com/en-us/powershell/scripting/learn/remoting/ps-remoting-second-hop?view=powershell-7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3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Toolmaking Basics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PowerShell is extensible</a:t>
            </a:r>
          </a:p>
          <a:p>
            <a:r>
              <a:rPr lang="en-US" sz="2800" dirty="0"/>
              <a:t>Create your own functions</a:t>
            </a:r>
          </a:p>
          <a:p>
            <a:r>
              <a:rPr lang="en-US" sz="2800" dirty="0"/>
              <a:t>Create your own modules</a:t>
            </a:r>
          </a:p>
          <a:p>
            <a:r>
              <a:rPr lang="en-US" sz="2800" dirty="0"/>
              <a:t>Deploy those modules and use them</a:t>
            </a:r>
          </a:p>
          <a:p>
            <a:r>
              <a:rPr lang="en-US" sz="2800" dirty="0"/>
              <a:t>Use </a:t>
            </a:r>
            <a:r>
              <a:rPr lang="en-US" sz="2800" dirty="0" err="1"/>
              <a:t>CmdletBinding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40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Chalkboard 16x9</vt:lpstr>
      <vt:lpstr>Welcome to PowerShell</vt:lpstr>
      <vt:lpstr>What we are going to cover</vt:lpstr>
      <vt:lpstr>PowerShell Basics</vt:lpstr>
      <vt:lpstr>Object-Oriented Programming</vt:lpstr>
      <vt:lpstr>Pipeline</vt:lpstr>
      <vt:lpstr>PowerShell Remoting</vt:lpstr>
      <vt:lpstr>Toolmaking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164</cp:revision>
  <dcterms:created xsi:type="dcterms:W3CDTF">2020-04-16T00:34:56Z</dcterms:created>
  <dcterms:modified xsi:type="dcterms:W3CDTF">2020-04-16T18:14:56Z</dcterms:modified>
</cp:coreProperties>
</file>