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-42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CB411D-230D-4C7C-B02B-A066C9655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186F31-843B-4483-85D3-A8818650D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72F919-C3A1-4824-AC9E-6198BAF03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BEF5-F54D-41D4-8F00-4C3EADBC972F}" type="datetimeFigureOut">
              <a:rPr lang="en" smtClean="0"/>
              <a:t>9/18/2021</a:t>
            </a:fld>
            <a:endParaRPr lang="e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ECCB9F-41F7-4BCC-825E-4E6E24A1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312A9-590C-4C5B-8805-D08FF5EC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90BA-6FBF-4DC1-9EAA-0878166FA0A4}" type="slidenum">
              <a:rPr lang="en" smtClean="0"/>
              <a:t>‹N°›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418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A07C8-E1BB-4E23-893B-694F02A0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516DF5-DF12-4141-9C70-43A2BF8C0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1CFE76-00D3-43BF-9CDE-47075ED9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BEF5-F54D-41D4-8F00-4C3EADBC972F}" type="datetimeFigureOut">
              <a:rPr lang="en" smtClean="0"/>
              <a:t>9/18/2021</a:t>
            </a:fld>
            <a:endParaRPr lang="e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1AD593-3C9E-48E3-8A30-C81DE212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8F52A1-A5DF-4414-B35E-7322C4B8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90BA-6FBF-4DC1-9EAA-0878166FA0A4}" type="slidenum">
              <a:rPr lang="en" smtClean="0"/>
              <a:t>‹N°›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052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4F3AB23-9A38-417E-97D0-6D905808D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6D3623-EA5F-48D0-92E9-B2A8DA857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6F7E8E-3B07-4C87-9E19-8D7BE128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BEF5-F54D-41D4-8F00-4C3EADBC972F}" type="datetimeFigureOut">
              <a:rPr lang="en" smtClean="0"/>
              <a:t>9/18/2021</a:t>
            </a:fld>
            <a:endParaRPr lang="e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D64A5B-8658-4896-8A4C-B0F07003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AD0646-B714-46D0-9F74-9CBD795E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90BA-6FBF-4DC1-9EAA-0878166FA0A4}" type="slidenum">
              <a:rPr lang="en" smtClean="0"/>
              <a:t>‹N°›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8943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5C41B8-3EB3-49CD-938C-F41FE00A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CC3D51-F511-4110-AF29-20038F594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97081A-373C-4166-8462-71859347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BEF5-F54D-41D4-8F00-4C3EADBC972F}" type="datetimeFigureOut">
              <a:rPr lang="en" smtClean="0"/>
              <a:t>9/18/2021</a:t>
            </a:fld>
            <a:endParaRPr lang="e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717D87-56B2-4CB1-A265-6738F598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275D64-0119-4161-AC35-95EC2BF5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90BA-6FBF-4DC1-9EAA-0878166FA0A4}" type="slidenum">
              <a:rPr lang="en" smtClean="0"/>
              <a:t>‹N°›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171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2C75C3-7FBD-4999-85D9-E4663CC7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34DE3E-615F-46AE-9FDE-4E96E9673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1DB628-4373-418B-A3DF-CB42D690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BEF5-F54D-41D4-8F00-4C3EADBC972F}" type="datetimeFigureOut">
              <a:rPr lang="en" smtClean="0"/>
              <a:t>9/18/2021</a:t>
            </a:fld>
            <a:endParaRPr lang="e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CE6AB9-C7B3-44BD-8015-4775760D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0C968D-7C81-4604-B4FD-772B36A0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90BA-6FBF-4DC1-9EAA-0878166FA0A4}" type="slidenum">
              <a:rPr lang="en" smtClean="0"/>
              <a:t>‹N°›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928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929F9F-17A0-476E-9E71-1E034566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2723E4-E335-4804-ABC1-BA68C2CC5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78748E-ABCA-4767-B9AD-19023E131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8562B7-D4EE-4A87-8AD4-96FFCAA2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BEF5-F54D-41D4-8F00-4C3EADBC972F}" type="datetimeFigureOut">
              <a:rPr lang="en" smtClean="0"/>
              <a:t>9/18/2021</a:t>
            </a:fld>
            <a:endParaRPr lang="e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A2A7E1-8F0F-459B-A247-35E723F6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A0296A-BA74-43EA-AD2C-5EA71A071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90BA-6FBF-4DC1-9EAA-0878166FA0A4}" type="slidenum">
              <a:rPr lang="en" smtClean="0"/>
              <a:t>‹N°›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189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28E867-9EAC-45DE-91EC-28A5B3F1C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539E40-32B6-4728-9CD7-8BD04EE51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343532-66EB-47C8-A1BC-D174D5033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114462-EF36-4E31-B994-093548F4F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7027F7A-FBA3-4D2D-8975-F72550695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0403448-4588-4C07-B4BD-D619D3D2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BEF5-F54D-41D4-8F00-4C3EADBC972F}" type="datetimeFigureOut">
              <a:rPr lang="en" smtClean="0"/>
              <a:t>9/18/2021</a:t>
            </a:fld>
            <a:endParaRPr lang="en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DC9C44D-93F2-46C6-AC4D-3C934CD9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75E253B-9B5E-4269-AE8F-58D5A9BF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90BA-6FBF-4DC1-9EAA-0878166FA0A4}" type="slidenum">
              <a:rPr lang="en" smtClean="0"/>
              <a:t>‹N°›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387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BD5D56-DB79-444F-8948-CBA428E6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AABA189-1278-4E6C-AAF9-06D47C57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BEF5-F54D-41D4-8F00-4C3EADBC972F}" type="datetimeFigureOut">
              <a:rPr lang="en" smtClean="0"/>
              <a:t>9/18/2021</a:t>
            </a:fld>
            <a:endParaRPr lang="en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0283E0-633B-4421-BB48-CDB8A00E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6E3DF8-8178-427A-A46D-D758836D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90BA-6FBF-4DC1-9EAA-0878166FA0A4}" type="slidenum">
              <a:rPr lang="en" smtClean="0"/>
              <a:t>‹N°›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795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FEBA9B-56FF-4BD7-A1C8-36F4BE28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BEF5-F54D-41D4-8F00-4C3EADBC972F}" type="datetimeFigureOut">
              <a:rPr lang="en" smtClean="0"/>
              <a:t>9/18/2021</a:t>
            </a:fld>
            <a:endParaRPr lang="en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2B38C2-8E32-43DF-97EF-D363F984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8D5174-5016-4816-8196-3276C2A5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90BA-6FBF-4DC1-9EAA-0878166FA0A4}" type="slidenum">
              <a:rPr lang="en" smtClean="0"/>
              <a:t>‹N°›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621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CE72D-4610-4786-A70E-710CE425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84F68-D423-44FF-9BC1-8756ACA72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9920F8-69BE-4C69-AED1-8B57A0C44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CC22BE-38A5-4962-905D-B756A33F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BEF5-F54D-41D4-8F00-4C3EADBC972F}" type="datetimeFigureOut">
              <a:rPr lang="en" smtClean="0"/>
              <a:t>9/18/2021</a:t>
            </a:fld>
            <a:endParaRPr lang="e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2C1B5B-FCF2-4C0F-903F-5217B776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5EA374-B4CA-44C1-9355-BFCDB155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90BA-6FBF-4DC1-9EAA-0878166FA0A4}" type="slidenum">
              <a:rPr lang="en" smtClean="0"/>
              <a:t>‹N°›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622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F867C3-95EC-46EF-B283-7B81160C5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C14EFD4-7906-437D-A75A-438F5F44C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793C46-1062-4EB7-9772-8706E4BDE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7CE8BB-484D-46F9-8079-FE52117B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BEF5-F54D-41D4-8F00-4C3EADBC972F}" type="datetimeFigureOut">
              <a:rPr lang="en" smtClean="0"/>
              <a:t>9/18/2021</a:t>
            </a:fld>
            <a:endParaRPr lang="e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BA5628-A919-41B0-9AAA-1B20D1ADB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D01CC5-755D-4227-8819-42A9C3B1B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90BA-6FBF-4DC1-9EAA-0878166FA0A4}" type="slidenum">
              <a:rPr lang="en" smtClean="0"/>
              <a:t>‹N°›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256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72A250A-508C-408A-BDBD-6D99E89C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BBC69D-8821-4173-9734-1334DBAB1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6363E8-9D8C-4DA5-AD66-EAA8727D3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9BEF5-F54D-41D4-8F00-4C3EADBC972F}" type="datetimeFigureOut">
              <a:rPr lang="en" smtClean="0"/>
              <a:t>9/18/2021</a:t>
            </a:fld>
            <a:endParaRPr lang="e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5797C5-2A39-4326-AF78-19C47C311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E12CE3-E35F-47E4-AA44-06A0540E1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F90BA-6FBF-4DC1-9EAA-0878166FA0A4}" type="slidenum">
              <a:rPr lang="en" smtClean="0"/>
              <a:t>‹N°›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057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1451413-3B4A-4512-BD3F-A8A5BF9F8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" y="350565"/>
            <a:ext cx="822542" cy="82073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3452E9B-6BA3-4037-8316-0FF92F32B945}"/>
              </a:ext>
            </a:extLst>
          </p:cNvPr>
          <p:cNvSpPr txBox="1"/>
          <p:nvPr/>
        </p:nvSpPr>
        <p:spPr>
          <a:xfrm>
            <a:off x="1598448" y="577680"/>
            <a:ext cx="1093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>
                <a:solidFill>
                  <a:schemeClr val="accent6">
                    <a:lumMod val="50000"/>
                  </a:schemeClr>
                </a:solidFill>
              </a:rPr>
              <a:t>Predicción del movimiento de valores financieros aplicando análisis del sentimiento en redes sociales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BD0BC4-7282-4038-80E0-C8C814E82AC9}"/>
              </a:ext>
            </a:extLst>
          </p:cNvPr>
          <p:cNvSpPr txBox="1"/>
          <p:nvPr/>
        </p:nvSpPr>
        <p:spPr>
          <a:xfrm>
            <a:off x="292044" y="1501545"/>
            <a:ext cx="39420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400" b="1" dirty="0">
                <a:solidFill>
                  <a:schemeClr val="accent6">
                    <a:lumMod val="75000"/>
                  </a:schemeClr>
                </a:solidFill>
              </a:rPr>
              <a:t>Objetivo principal: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000" dirty="0"/>
              <a:t>Probar la influencia entre el sentimiento </a:t>
            </a:r>
          </a:p>
          <a:p>
            <a:r>
              <a:rPr lang="en" sz="1000" dirty="0"/>
              <a:t>hacia un activo y su valor</a:t>
            </a:r>
          </a:p>
          <a:p>
            <a:r>
              <a:rPr lang="en" sz="1400" b="1" dirty="0">
                <a:solidFill>
                  <a:schemeClr val="accent6">
                    <a:lumMod val="75000"/>
                  </a:schemeClr>
                </a:solidFill>
              </a:rPr>
              <a:t>Objetivos particulares: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000" dirty="0"/>
              <a:t>Buena eficiencia del procesado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000" dirty="0"/>
              <a:t>Influencia de las características del modelo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000" dirty="0"/>
              <a:t>Buena precisión de predicción</a:t>
            </a:r>
          </a:p>
          <a:p>
            <a:endParaRPr lang="en" dirty="0"/>
          </a:p>
          <a:p>
            <a:endParaRPr lang="en" dirty="0"/>
          </a:p>
          <a:p>
            <a:endParaRPr lang="en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F62A510-0BF1-4B28-961B-78C2357342F5}"/>
              </a:ext>
            </a:extLst>
          </p:cNvPr>
          <p:cNvSpPr txBox="1"/>
          <p:nvPr/>
        </p:nvSpPr>
        <p:spPr>
          <a:xfrm>
            <a:off x="292044" y="2787771"/>
            <a:ext cx="32308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400" b="1" dirty="0">
                <a:solidFill>
                  <a:schemeClr val="accent6">
                    <a:lumMod val="75000"/>
                  </a:schemeClr>
                </a:solidFill>
              </a:rPr>
              <a:t>Particularización del problema: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000" dirty="0"/>
              <a:t>Bitcoin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000" dirty="0"/>
              <a:t>Twitter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5397E4B-3C99-47FA-A5A4-78BE62B583B7}"/>
              </a:ext>
            </a:extLst>
          </p:cNvPr>
          <p:cNvSpPr txBox="1"/>
          <p:nvPr/>
        </p:nvSpPr>
        <p:spPr>
          <a:xfrm>
            <a:off x="288039" y="3462623"/>
            <a:ext cx="2613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400" b="1" dirty="0">
                <a:solidFill>
                  <a:schemeClr val="accent6">
                    <a:lumMod val="75000"/>
                  </a:schemeClr>
                </a:solidFill>
              </a:rPr>
              <a:t>Metodología</a:t>
            </a:r>
            <a:r>
              <a:rPr lang="en" sz="14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000" dirty="0"/>
              <a:t>Extracción de datos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000" dirty="0"/>
              <a:t>Preprocesado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000" dirty="0"/>
              <a:t>Aplicación de modelo de predicción LSTM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000" dirty="0"/>
              <a:t>Verificación LR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EA3E344-FE1C-4276-A13D-31618FEB7F78}"/>
              </a:ext>
            </a:extLst>
          </p:cNvPr>
          <p:cNvCxnSpPr/>
          <p:nvPr/>
        </p:nvCxnSpPr>
        <p:spPr>
          <a:xfrm>
            <a:off x="0" y="5942855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E89E2A49-87C6-4A12-B4DD-0731A12E1B14}"/>
              </a:ext>
            </a:extLst>
          </p:cNvPr>
          <p:cNvSpPr txBox="1"/>
          <p:nvPr/>
        </p:nvSpPr>
        <p:spPr>
          <a:xfrm>
            <a:off x="8908948" y="6032035"/>
            <a:ext cx="32251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1400" dirty="0"/>
              <a:t>Autor: Fiz Real, Victor</a:t>
            </a:r>
          </a:p>
          <a:p>
            <a:pPr algn="r"/>
            <a:r>
              <a:rPr lang="en" sz="1400" dirty="0"/>
              <a:t>Tutores: Santiago Mota, Carlos Ortega</a:t>
            </a:r>
          </a:p>
          <a:p>
            <a:pPr algn="r"/>
            <a:r>
              <a:rPr lang="en" sz="1400" dirty="0"/>
              <a:t>Master en Big Data y Business Analytics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3F1D0E8-5385-4B45-9133-981B67985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75" y="4394192"/>
            <a:ext cx="1953946" cy="152751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D0C580A-0A15-4C3C-9561-2056BC302F50}"/>
              </a:ext>
            </a:extLst>
          </p:cNvPr>
          <p:cNvSpPr txBox="1"/>
          <p:nvPr/>
        </p:nvSpPr>
        <p:spPr>
          <a:xfrm>
            <a:off x="5058562" y="1494227"/>
            <a:ext cx="4295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400" b="1" dirty="0">
                <a:solidFill>
                  <a:schemeClr val="accent6">
                    <a:lumMod val="75000"/>
                  </a:schemeClr>
                </a:solidFill>
              </a:rPr>
              <a:t>Resumen de resultados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4F7461B7-F2D6-4D48-B9F7-F99AC72A0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297" y="3801320"/>
            <a:ext cx="2936147" cy="192853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23885A9-AD7F-4875-ACDC-0D7FF64ED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1110" y="3881321"/>
            <a:ext cx="2850880" cy="1768536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9933D2DA-4D88-4D82-9FFE-6EE9AC5F8D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7099" y="1802004"/>
            <a:ext cx="2788544" cy="1796409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316C9E3-1B58-4A76-92A7-1BE5202569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8699" y="1846247"/>
            <a:ext cx="2851983" cy="1844283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1770933E-5DF8-4E8C-929B-70083F3D60AF}"/>
              </a:ext>
            </a:extLst>
          </p:cNvPr>
          <p:cNvSpPr txBox="1"/>
          <p:nvPr/>
        </p:nvSpPr>
        <p:spPr>
          <a:xfrm>
            <a:off x="3427037" y="3658724"/>
            <a:ext cx="2055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000" dirty="0">
                <a:solidFill>
                  <a:schemeClr val="accent6">
                    <a:lumMod val="50000"/>
                  </a:schemeClr>
                </a:solidFill>
              </a:rPr>
              <a:t>Análisis descriptivo de los tuits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ADF81B7-F409-4C76-9E15-5C13767A4AC9}"/>
              </a:ext>
            </a:extLst>
          </p:cNvPr>
          <p:cNvSpPr txBox="1"/>
          <p:nvPr/>
        </p:nvSpPr>
        <p:spPr>
          <a:xfrm>
            <a:off x="3427038" y="5616633"/>
            <a:ext cx="2055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000" dirty="0">
                <a:solidFill>
                  <a:schemeClr val="accent6">
                    <a:lumMod val="50000"/>
                  </a:schemeClr>
                </a:solidFill>
              </a:rPr>
              <a:t>Error de entrenamiento vs test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6FC45ED-2234-4FB5-9AF7-8D90717B2C65}"/>
              </a:ext>
            </a:extLst>
          </p:cNvPr>
          <p:cNvSpPr txBox="1"/>
          <p:nvPr/>
        </p:nvSpPr>
        <p:spPr>
          <a:xfrm>
            <a:off x="6486088" y="3603557"/>
            <a:ext cx="2055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" sz="1000" dirty="0">
                <a:solidFill>
                  <a:schemeClr val="accent6">
                    <a:lumMod val="50000"/>
                  </a:schemeClr>
                </a:solidFill>
              </a:rPr>
              <a:t>atos preprocesados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CEFC465-3056-4520-9F4D-40E3ABEE552F}"/>
              </a:ext>
            </a:extLst>
          </p:cNvPr>
          <p:cNvSpPr txBox="1"/>
          <p:nvPr/>
        </p:nvSpPr>
        <p:spPr>
          <a:xfrm>
            <a:off x="6383718" y="5649858"/>
            <a:ext cx="2055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000" dirty="0">
                <a:solidFill>
                  <a:schemeClr val="accent6">
                    <a:lumMod val="50000"/>
                  </a:schemeClr>
                </a:solidFill>
              </a:rPr>
              <a:t>Predicción multicaracterística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20827B1-B4FF-4C27-AE07-CB690F8AA5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4252" y="2199523"/>
            <a:ext cx="3108731" cy="854483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F57E507E-23BE-481C-A413-CFAA1A3EB7FF}"/>
              </a:ext>
            </a:extLst>
          </p:cNvPr>
          <p:cNvSpPr txBox="1"/>
          <p:nvPr/>
        </p:nvSpPr>
        <p:spPr>
          <a:xfrm>
            <a:off x="9084182" y="3333820"/>
            <a:ext cx="2956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400" b="1" dirty="0">
                <a:solidFill>
                  <a:schemeClr val="accent6">
                    <a:lumMod val="75000"/>
                  </a:schemeClr>
                </a:solidFill>
              </a:rPr>
              <a:t>Conclusiones</a:t>
            </a:r>
            <a:r>
              <a:rPr lang="en" sz="1400" dirty="0"/>
              <a:t>:</a:t>
            </a:r>
          </a:p>
          <a:p>
            <a:r>
              <a:rPr lang="en" sz="1000" dirty="0"/>
              <a:t>Influencia comprobada (coeficiente de determinación del 98% y RMSE sobre las características normalizadas del 2%)</a:t>
            </a:r>
          </a:p>
          <a:p>
            <a:r>
              <a:rPr lang="en" sz="1000" dirty="0"/>
              <a:t>Eficiencia del procesado probada</a:t>
            </a:r>
          </a:p>
          <a:p>
            <a:r>
              <a:rPr lang="en" sz="1000" dirty="0"/>
              <a:t>Buena respuesta del modelo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CB07E4B-D3AD-4E62-97B2-571F76A33510}"/>
              </a:ext>
            </a:extLst>
          </p:cNvPr>
          <p:cNvSpPr txBox="1"/>
          <p:nvPr/>
        </p:nvSpPr>
        <p:spPr>
          <a:xfrm>
            <a:off x="9084182" y="4563393"/>
            <a:ext cx="2956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400" b="1" dirty="0">
                <a:solidFill>
                  <a:schemeClr val="accent6">
                    <a:lumMod val="75000"/>
                  </a:schemeClr>
                </a:solidFill>
              </a:rPr>
              <a:t>Trabajo futuro:</a:t>
            </a:r>
          </a:p>
          <a:p>
            <a:r>
              <a:rPr lang="en" sz="1000" dirty="0"/>
              <a:t>Aplicación en tiempo real</a:t>
            </a:r>
          </a:p>
          <a:p>
            <a:r>
              <a:rPr lang="en" sz="1000" dirty="0"/>
              <a:t>Nuevos activos </a:t>
            </a:r>
          </a:p>
          <a:p>
            <a:r>
              <a:rPr lang="en" sz="1000" dirty="0"/>
              <a:t>Nuevas redes sociales</a:t>
            </a:r>
          </a:p>
          <a:p>
            <a:r>
              <a:rPr lang="en" sz="1000" dirty="0"/>
              <a:t>Explorar nuevos modelos</a:t>
            </a:r>
          </a:p>
          <a:p>
            <a:r>
              <a:rPr lang="en" sz="1000" dirty="0"/>
              <a:t>Solucionar los problemas encontrados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0F74B03-8D08-46FD-ACD4-30BB6B98FE67}"/>
              </a:ext>
            </a:extLst>
          </p:cNvPr>
          <p:cNvSpPr txBox="1"/>
          <p:nvPr/>
        </p:nvSpPr>
        <p:spPr>
          <a:xfrm>
            <a:off x="9399260" y="3070802"/>
            <a:ext cx="2376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000" dirty="0">
                <a:solidFill>
                  <a:schemeClr val="accent6">
                    <a:lumMod val="50000"/>
                  </a:schemeClr>
                </a:solidFill>
              </a:rPr>
              <a:t>RMSE para distintas iteraciones del LSTM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513B9337-D3B7-4F55-954D-89CDA5F552A3}"/>
              </a:ext>
            </a:extLst>
          </p:cNvPr>
          <p:cNvCxnSpPr>
            <a:cxnSpLocks/>
          </p:cNvCxnSpPr>
          <p:nvPr/>
        </p:nvCxnSpPr>
        <p:spPr>
          <a:xfrm flipV="1">
            <a:off x="2917526" y="1413764"/>
            <a:ext cx="0" cy="453733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1B49C039-4BAA-48E8-870B-9639922AECF6}"/>
              </a:ext>
            </a:extLst>
          </p:cNvPr>
          <p:cNvCxnSpPr/>
          <p:nvPr/>
        </p:nvCxnSpPr>
        <p:spPr>
          <a:xfrm flipH="1">
            <a:off x="209285" y="2787771"/>
            <a:ext cx="2708241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1F99FDA2-18A6-4897-9A49-85F7B027437E}"/>
              </a:ext>
            </a:extLst>
          </p:cNvPr>
          <p:cNvCxnSpPr/>
          <p:nvPr/>
        </p:nvCxnSpPr>
        <p:spPr>
          <a:xfrm flipH="1">
            <a:off x="209285" y="3432931"/>
            <a:ext cx="2708241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C722BCD-2B40-4DDC-ADF5-82E7F01C8B32}"/>
              </a:ext>
            </a:extLst>
          </p:cNvPr>
          <p:cNvCxnSpPr>
            <a:cxnSpLocks/>
          </p:cNvCxnSpPr>
          <p:nvPr/>
        </p:nvCxnSpPr>
        <p:spPr>
          <a:xfrm flipH="1">
            <a:off x="8942061" y="3333820"/>
            <a:ext cx="3098681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B6600219-A36B-4BE1-BE7D-53183C0D5190}"/>
              </a:ext>
            </a:extLst>
          </p:cNvPr>
          <p:cNvCxnSpPr>
            <a:cxnSpLocks/>
          </p:cNvCxnSpPr>
          <p:nvPr/>
        </p:nvCxnSpPr>
        <p:spPr>
          <a:xfrm flipV="1">
            <a:off x="8942060" y="1405524"/>
            <a:ext cx="0" cy="453733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2F46AC9C-ACB2-4411-ABA5-DEB2DB1871F0}"/>
              </a:ext>
            </a:extLst>
          </p:cNvPr>
          <p:cNvCxnSpPr>
            <a:cxnSpLocks/>
          </p:cNvCxnSpPr>
          <p:nvPr/>
        </p:nvCxnSpPr>
        <p:spPr>
          <a:xfrm flipH="1">
            <a:off x="8942060" y="4555335"/>
            <a:ext cx="309868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9E83CB5D-9D4A-4D01-873A-4B45DE9BBCC0}"/>
              </a:ext>
            </a:extLst>
          </p:cNvPr>
          <p:cNvSpPr txBox="1"/>
          <p:nvPr/>
        </p:nvSpPr>
        <p:spPr>
          <a:xfrm>
            <a:off x="9490142" y="1495362"/>
            <a:ext cx="4295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400" b="1" dirty="0">
                <a:solidFill>
                  <a:schemeClr val="accent6">
                    <a:lumMod val="75000"/>
                  </a:schemeClr>
                </a:solidFill>
              </a:rPr>
              <a:t>Tuneo del modelo LSTM</a:t>
            </a:r>
          </a:p>
        </p:txBody>
      </p:sp>
    </p:spTree>
    <p:extLst>
      <p:ext uri="{BB962C8B-B14F-4D97-AF65-F5344CB8AC3E}">
        <p14:creationId xmlns:p14="http://schemas.microsoft.com/office/powerpoint/2010/main" val="36125911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160</Words>
  <Application>Microsoft Office PowerPoint</Application>
  <PresentationFormat>Grand écran</PresentationFormat>
  <Paragraphs>37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Victor Fiz Real</dc:creator>
  <cp:lastModifiedBy>Victor Fiz Real</cp:lastModifiedBy>
  <cp:revision>3</cp:revision>
  <dcterms:created xsi:type="dcterms:W3CDTF">2021-09-18T16:10:59Z</dcterms:created>
  <dcterms:modified xsi:type="dcterms:W3CDTF">2021-09-18T20:40:44Z</dcterms:modified>
</cp:coreProperties>
</file>