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B01C6-7DB3-4684-A512-83BD16C2FD65}" v="6" dt="2024-01-07T19:53:30.297"/>
    <p1510:client id="{9F931F79-08A7-4D04-8278-AD8137AE6FA2}" v="12" dt="2024-01-07T20:35:3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0F0FD-2634-64D6-C4B5-44A3D13EC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3CBE54-29DA-7B0C-A230-066926A8B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36AE0-FCBB-C190-BA71-10A4F849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A895B-523A-A04E-40B6-CEF0A3D1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43885-036C-38CB-E9D1-B128166C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8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BD452-AA85-7913-436D-19D1F8D3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C7A67-C9A4-B889-5CA4-1AD09A44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9E733-CA86-10CC-3E4E-E29B0D24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99C18-15AC-4660-C084-3809686E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AD0AE-9B48-0FF4-9358-AC31F982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9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49832A-9D22-BF05-8772-540BEDA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BCE73-81FE-A894-C257-C172CDB6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3348A-142B-587F-1CF5-1A9006DF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C2801-5E27-3931-2DE2-60CA08EF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0AFB53-D91C-775A-7899-2EE1895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4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086FA-0665-C680-D7C1-53564AD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8DEEB-3971-438C-BFB9-49AA8338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794084-2E4C-1643-0331-057FB59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3DBAA-1E0A-0E1E-BC26-B46A074E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687CC-F5A2-FD29-02AC-B1EA6384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1DC8-5D1F-C547-D586-27A5A0D0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42FE68-4DA6-BE1D-C9A5-EE547BE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759E5-BD94-0D55-DD21-A8FFE371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D0869-E054-AB5F-5C2A-036E5C52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8C373-4ABB-E64E-5293-37492DC7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0CB76-F61C-264E-50C6-9929E91E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F9497-5FAA-D548-C223-18AD169CB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E8065B-F85C-FFF3-A235-28784226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F2193-0BD0-7D7E-1605-26AD9E37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34DA6-2735-999B-B6E7-AE31F0D4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239AAC-C1C3-978D-1A5A-AD841BA6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23D73-E0F4-8332-5907-8DF4C86C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F2606-DFF9-43B4-91F2-303D453B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0AD31F-68CC-F679-28A0-65906B38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833E5D-FCFD-96C7-147D-A3888AF34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BF4A3-1EC9-72DC-3650-C806E7AD7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B85C2F-34BA-3C57-6A96-FA7699B9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B9CC06-094B-14EA-91F7-5D071F78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F280D-EA66-7C24-8FA8-6AAE4E5C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8E9-7309-A382-70E0-9046628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14FFEE-CB67-B50C-50C0-AB0B799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A8B17E-1888-BF65-FF31-C45FF09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EFDEE6-4B2D-94C5-3490-35A99622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B66F6F-ACA3-E08F-0710-3369065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829FFC-76A2-8E32-6521-F94F15FF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1038BE-3F9C-2F45-A120-6B647FB2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18DB-F8EA-9DA5-0CC1-14FECF17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03EC6-004D-54A8-A8AA-7A60498C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59E6F-E82E-09A0-E7BC-C6E2B99E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1A2C4-EC71-C3C7-A8FC-892A8B94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1E6381-ECDE-4DDD-062E-C9F7D0CE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237C3-0359-8BF8-8161-1DEF4B31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32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CF99C-9DA0-A7AA-2E91-85C7B98C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135BA5-A418-1600-A84E-6F7CB123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10123-2BA0-BAFF-F9A4-FE7D6BF4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300B2-04AB-DAB7-D30B-F6BC1CDE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635CF-B3B3-4D54-4361-D4677B2B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6504E-E0C1-A256-F666-8B70BB40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5114E1-1BC7-A61A-53B0-C215A138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2CD03-EB33-F79B-DD21-86A312D3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F0234-739B-2530-CC2B-7E663FA79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31C4-2875-49C7-9A12-CB67024A67F8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BDD2FA-B665-53AE-F250-9A90E2F0C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05F6E-B3FE-2C68-18E7-10FC9D2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0977-A8C3-4D0D-B260-1D7944B94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5AF9FA-1157-71BA-AB98-6A680BD7F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66" r="3335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9CC13A-8C93-DED6-5A29-A36FB11BF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fr-FR" sz="6600">
                <a:solidFill>
                  <a:schemeClr val="bg1"/>
                </a:solidFill>
              </a:rPr>
              <a:t>Présentation du Mini-projet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4F49A-C940-A68C-65AE-8862C00B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Présenté par : Mathieu Gicquel-Bourdeau, Alexis Rochon-Sanz et Erwan Langlais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7BA38-D80C-8886-EC71-95DACCB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Les rôles de chacun</a:t>
            </a:r>
          </a:p>
        </p:txBody>
      </p:sp>
      <p:sp>
        <p:nvSpPr>
          <p:cNvPr id="105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BBB95-E78E-6A4A-70EC-72C2268E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fr-FR" sz="2200"/>
              <a:t>Mathieu : Codage du site en html et en CSS</a:t>
            </a:r>
            <a:endParaRPr lang="fr-FR" sz="2200">
              <a:cs typeface="Calibri"/>
            </a:endParaRPr>
          </a:p>
          <a:p>
            <a:r>
              <a:rPr lang="fr-FR" sz="2200"/>
              <a:t>Alexis : Codage du site en html et CSS et création de la maquette sur figma</a:t>
            </a:r>
            <a:endParaRPr lang="fr-FR" sz="2200">
              <a:cs typeface="Calibri"/>
            </a:endParaRPr>
          </a:p>
          <a:p>
            <a:r>
              <a:rPr lang="fr-FR" sz="2200"/>
              <a:t>Erwan : Création de la maquette sur </a:t>
            </a:r>
            <a:r>
              <a:rPr lang="fr-FR" sz="2200" err="1"/>
              <a:t>figma</a:t>
            </a:r>
            <a:endParaRPr lang="fr-FR" sz="2200" err="1">
              <a:cs typeface="Calibri"/>
            </a:endParaRPr>
          </a:p>
        </p:txBody>
      </p:sp>
      <p:pic>
        <p:nvPicPr>
          <p:cNvPr id="1026" name="Picture 2" descr="Icône de travail d'équipe - clipart vectoriel de Responsabilité libre de droits">
            <a:extLst>
              <a:ext uri="{FF2B5EF4-FFF2-40B4-BE49-F238E27FC236}">
                <a16:creationId xmlns:a16="http://schemas.microsoft.com/office/drawing/2014/main" id="{B4D15388-8395-2E85-D65F-230EF3BA8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r="172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9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int D'Interrogation, Important, Signer">
            <a:extLst>
              <a:ext uri="{FF2B5EF4-FFF2-40B4-BE49-F238E27FC236}">
                <a16:creationId xmlns:a16="http://schemas.microsoft.com/office/drawing/2014/main" id="{7E71FC1E-64D8-B3A2-312F-797821281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-1514" y="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309566-3BC8-C9B7-6F2F-59F1FC01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chemeClr val="bg1"/>
                </a:solidFill>
              </a:rPr>
              <a:t>Les problèmes rencontrés</a:t>
            </a:r>
          </a:p>
        </p:txBody>
      </p:sp>
      <p:sp>
        <p:nvSpPr>
          <p:cNvPr id="206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D031DF-C94D-DF6E-8857-34D961C6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fr-FR" sz="2200">
                <a:solidFill>
                  <a:schemeClr val="bg1"/>
                </a:solidFill>
              </a:rPr>
              <a:t>Sur Figma : difficulté à comprendre et à utiliser cet outil,  particulièrement lors de la création du menu déroulant</a:t>
            </a:r>
          </a:p>
          <a:p>
            <a:r>
              <a:rPr lang="fr-FR" sz="2200">
                <a:solidFill>
                  <a:schemeClr val="bg1"/>
                </a:solidFill>
              </a:rPr>
              <a:t>L’organisation : Pendant les vacances surtout en période de fête  et pour la répartition du travail.</a:t>
            </a:r>
          </a:p>
          <a:p>
            <a:r>
              <a:rPr lang="fr-FR" sz="2200">
                <a:solidFill>
                  <a:schemeClr val="bg1"/>
                </a:solidFill>
              </a:rPr>
              <a:t>Trouver les pièces manquantes: grande difficulté a trouvé les images manquantes pour les pages projet et recherche(plateforme) , mais également les fichiers pdf pour la page offre d’emplois. </a:t>
            </a:r>
          </a:p>
          <a:p>
            <a:endParaRPr lang="fr-FR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15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du Mini-projet web</vt:lpstr>
      <vt:lpstr>Les rôles de chacun</vt:lpstr>
      <vt:lpstr>Les problèmes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web</dc:title>
  <dc:creator>Mathieu Gicquel bourdeau</dc:creator>
  <cp:lastModifiedBy>Mathieu Gicquel bourdeau</cp:lastModifiedBy>
  <cp:revision>1</cp:revision>
  <dcterms:created xsi:type="dcterms:W3CDTF">2024-01-07T18:14:21Z</dcterms:created>
  <dcterms:modified xsi:type="dcterms:W3CDTF">2024-01-07T21:22:00Z</dcterms:modified>
</cp:coreProperties>
</file>