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3ABFB-5FF0-405B-A866-411DB7F20423}" v="151" dt="2023-11-08T00:57:2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Martins" userId="566dae4dece58615" providerId="LiveId" clId="{C413ABFB-5FF0-405B-A866-411DB7F20423}"/>
    <pc:docChg chg="undo custSel addSld delSld modSld sldOrd">
      <pc:chgData name="Hannah Martins" userId="566dae4dece58615" providerId="LiveId" clId="{C413ABFB-5FF0-405B-A866-411DB7F20423}" dt="2023-11-08T00:58:22.266" v="767" actId="1076"/>
      <pc:docMkLst>
        <pc:docMk/>
      </pc:docMkLst>
      <pc:sldChg chg="modSp mod">
        <pc:chgData name="Hannah Martins" userId="566dae4dece58615" providerId="LiveId" clId="{C413ABFB-5FF0-405B-A866-411DB7F20423}" dt="2023-11-07T20:57:58.287" v="528" actId="20577"/>
        <pc:sldMkLst>
          <pc:docMk/>
          <pc:sldMk cId="3255703017" sldId="256"/>
        </pc:sldMkLst>
        <pc:spChg chg="mod">
          <ac:chgData name="Hannah Martins" userId="566dae4dece58615" providerId="LiveId" clId="{C413ABFB-5FF0-405B-A866-411DB7F20423}" dt="2023-11-07T20:57:58.287" v="528" actId="20577"/>
          <ac:spMkLst>
            <pc:docMk/>
            <pc:sldMk cId="3255703017" sldId="256"/>
            <ac:spMk id="3" creationId="{602DB110-EDF8-00D4-2AB1-E5BF0533C885}"/>
          </ac:spMkLst>
        </pc:spChg>
      </pc:sldChg>
      <pc:sldChg chg="addSp delSp modSp mod modTransition modAnim">
        <pc:chgData name="Hannah Martins" userId="566dae4dece58615" providerId="LiveId" clId="{C413ABFB-5FF0-405B-A866-411DB7F20423}" dt="2023-11-07T21:07:01.787" v="571"/>
        <pc:sldMkLst>
          <pc:docMk/>
          <pc:sldMk cId="548373155" sldId="257"/>
        </pc:sldMkLst>
        <pc:spChg chg="add del mod ord">
          <ac:chgData name="Hannah Martins" userId="566dae4dece58615" providerId="LiveId" clId="{C413ABFB-5FF0-405B-A866-411DB7F20423}" dt="2023-11-07T20:39:00.586" v="430" actId="478"/>
          <ac:spMkLst>
            <pc:docMk/>
            <pc:sldMk cId="548373155" sldId="257"/>
            <ac:spMk id="3" creationId="{135B5526-47F4-CF68-06E5-7B3B6449FB39}"/>
          </ac:spMkLst>
        </pc:spChg>
        <pc:spChg chg="mod">
          <ac:chgData name="Hannah Martins" userId="566dae4dece58615" providerId="LiveId" clId="{C413ABFB-5FF0-405B-A866-411DB7F20423}" dt="2023-11-07T20:39:45.812" v="444" actId="115"/>
          <ac:spMkLst>
            <pc:docMk/>
            <pc:sldMk cId="548373155" sldId="257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9:23.359" v="438" actId="120"/>
          <ac:spMkLst>
            <pc:docMk/>
            <pc:sldMk cId="548373155" sldId="257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16:51.564" v="5" actId="1076"/>
          <ac:picMkLst>
            <pc:docMk/>
            <pc:sldMk cId="548373155" sldId="257"/>
            <ac:picMk id="2" creationId="{83BCCBF8-809B-8770-0481-BDF4A01FB967}"/>
          </ac:picMkLst>
        </pc:picChg>
      </pc:sldChg>
      <pc:sldChg chg="modSp mod modTransition modAnim">
        <pc:chgData name="Hannah Martins" userId="566dae4dece58615" providerId="LiveId" clId="{C413ABFB-5FF0-405B-A866-411DB7F20423}" dt="2023-11-07T21:06:45.273" v="569"/>
        <pc:sldMkLst>
          <pc:docMk/>
          <pc:sldMk cId="1537705053" sldId="263"/>
        </pc:sldMkLst>
        <pc:spChg chg="mod">
          <ac:chgData name="Hannah Martins" userId="566dae4dece58615" providerId="LiveId" clId="{C413ABFB-5FF0-405B-A866-411DB7F20423}" dt="2023-11-07T20:39:37.785" v="442" actId="115"/>
          <ac:spMkLst>
            <pc:docMk/>
            <pc:sldMk cId="1537705053" sldId="263"/>
            <ac:spMk id="2" creationId="{50A3EBE1-F6C7-D8C5-E6B9-1CFDB2A5688C}"/>
          </ac:spMkLst>
        </pc:spChg>
        <pc:spChg chg="mod">
          <ac:chgData name="Hannah Martins" userId="566dae4dece58615" providerId="LiveId" clId="{C413ABFB-5FF0-405B-A866-411DB7F20423}" dt="2023-11-07T20:39:41.558" v="443" actId="115"/>
          <ac:spMkLst>
            <pc:docMk/>
            <pc:sldMk cId="1537705053" sldId="263"/>
            <ac:spMk id="5" creationId="{FE747D87-6202-CC9B-6FC1-3A8943AF2A65}"/>
          </ac:spMkLst>
        </pc:spChg>
        <pc:spChg chg="mod">
          <ac:chgData name="Hannah Martins" userId="566dae4dece58615" providerId="LiveId" clId="{C413ABFB-5FF0-405B-A866-411DB7F20423}" dt="2023-11-07T20:39:32.939" v="441" actId="115"/>
          <ac:spMkLst>
            <pc:docMk/>
            <pc:sldMk cId="1537705053" sldId="263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20:20.083" v="39" actId="20577"/>
          <ac:spMkLst>
            <pc:docMk/>
            <pc:sldMk cId="1537705053" sldId="263"/>
            <ac:spMk id="7" creationId="{9EC9F1F0-4D2F-4A78-F4ED-CCE063F33A2C}"/>
          </ac:spMkLst>
        </pc:spChg>
      </pc:sldChg>
      <pc:sldChg chg="modSp mod modAnim">
        <pc:chgData name="Hannah Martins" userId="566dae4dece58615" providerId="LiveId" clId="{C413ABFB-5FF0-405B-A866-411DB7F20423}" dt="2023-11-07T21:07:19.102" v="572"/>
        <pc:sldMkLst>
          <pc:docMk/>
          <pc:sldMk cId="2552119575" sldId="264"/>
        </pc:sldMkLst>
        <pc:spChg chg="mod">
          <ac:chgData name="Hannah Martins" userId="566dae4dece58615" providerId="LiveId" clId="{C413ABFB-5FF0-405B-A866-411DB7F20423}" dt="2023-11-07T20:39:53.254" v="445" actId="115"/>
          <ac:spMkLst>
            <pc:docMk/>
            <pc:sldMk cId="2552119575" sldId="264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0:06.969" v="451" actId="20577"/>
          <ac:spMkLst>
            <pc:docMk/>
            <pc:sldMk cId="2552119575" sldId="264"/>
            <ac:spMk id="7" creationId="{9EC9F1F0-4D2F-4A78-F4ED-CCE063F33A2C}"/>
          </ac:spMkLst>
        </pc:spChg>
      </pc:sldChg>
      <pc:sldChg chg="addSp delSp modSp mod modAnim">
        <pc:chgData name="Hannah Martins" userId="566dae4dece58615" providerId="LiveId" clId="{C413ABFB-5FF0-405B-A866-411DB7F20423}" dt="2023-11-07T21:08:14.340" v="582" actId="20577"/>
        <pc:sldMkLst>
          <pc:docMk/>
          <pc:sldMk cId="2822289748" sldId="265"/>
        </pc:sldMkLst>
        <pc:spChg chg="del mod">
          <ac:chgData name="Hannah Martins" userId="566dae4dece58615" providerId="LiveId" clId="{C413ABFB-5FF0-405B-A866-411DB7F20423}" dt="2023-11-07T20:33:35.677" v="366" actId="478"/>
          <ac:spMkLst>
            <pc:docMk/>
            <pc:sldMk cId="2822289748" sldId="265"/>
            <ac:spMk id="6" creationId="{76467923-34F5-0378-4762-A61CED77E915}"/>
          </ac:spMkLst>
        </pc:spChg>
        <pc:spChg chg="del mod">
          <ac:chgData name="Hannah Martins" userId="566dae4dece58615" providerId="LiveId" clId="{C413ABFB-5FF0-405B-A866-411DB7F20423}" dt="2023-11-07T20:33:34.363" v="365" actId="478"/>
          <ac:spMkLst>
            <pc:docMk/>
            <pc:sldMk cId="2822289748" sldId="265"/>
            <ac:spMk id="7" creationId="{9EC9F1F0-4D2F-4A78-F4ED-CCE063F33A2C}"/>
          </ac:spMkLst>
        </pc:spChg>
        <pc:spChg chg="mod">
          <ac:chgData name="Hannah Martins" userId="566dae4dece58615" providerId="LiveId" clId="{C413ABFB-5FF0-405B-A866-411DB7F20423}" dt="2023-11-07T20:40:18.904" v="453" actId="115"/>
          <ac:spMkLst>
            <pc:docMk/>
            <pc:sldMk cId="2822289748" sldId="265"/>
            <ac:spMk id="21" creationId="{552B8487-D98D-2470-FCE4-3184A2FC8D43}"/>
          </ac:spMkLst>
        </pc:spChg>
        <pc:spChg chg="mod">
          <ac:chgData name="Hannah Martins" userId="566dae4dece58615" providerId="LiveId" clId="{C413ABFB-5FF0-405B-A866-411DB7F20423}" dt="2023-11-07T21:08:14.340" v="582" actId="20577"/>
          <ac:spMkLst>
            <pc:docMk/>
            <pc:sldMk cId="2822289748" sldId="265"/>
            <ac:spMk id="22" creationId="{148F2856-90A7-048C-7B1D-C04A203AA23F}"/>
          </ac:spMkLst>
        </pc:spChg>
        <pc:picChg chg="add del mod">
          <ac:chgData name="Hannah Martins" userId="566dae4dece58615" providerId="LiveId" clId="{C413ABFB-5FF0-405B-A866-411DB7F20423}" dt="2023-11-07T20:32:40.738" v="343" actId="478"/>
          <ac:picMkLst>
            <pc:docMk/>
            <pc:sldMk cId="2822289748" sldId="265"/>
            <ac:picMk id="1026" creationId="{53512113-9813-4483-8F5D-C381EF71AB34}"/>
          </ac:picMkLst>
        </pc:picChg>
        <pc:cxnChg chg="add mod">
          <ac:chgData name="Hannah Martins" userId="566dae4dece58615" providerId="LiveId" clId="{C413ABFB-5FF0-405B-A866-411DB7F20423}" dt="2023-11-07T20:36:01.397" v="402" actId="1076"/>
          <ac:cxnSpMkLst>
            <pc:docMk/>
            <pc:sldMk cId="2822289748" sldId="265"/>
            <ac:cxnSpMk id="3" creationId="{0EE1DEE5-60AE-DAE9-CA53-340404456C80}"/>
          </ac:cxnSpMkLst>
        </pc:cxnChg>
      </pc:sldChg>
      <pc:sldChg chg="addSp delSp modSp mod modTransition">
        <pc:chgData name="Hannah Martins" userId="566dae4dece58615" providerId="LiveId" clId="{C413ABFB-5FF0-405B-A866-411DB7F20423}" dt="2023-11-07T21:08:41.033" v="594"/>
        <pc:sldMkLst>
          <pc:docMk/>
          <pc:sldMk cId="2549890311" sldId="266"/>
        </pc:sldMkLst>
        <pc:spChg chg="del mod">
          <ac:chgData name="Hannah Martins" userId="566dae4dece58615" providerId="LiveId" clId="{C413ABFB-5FF0-405B-A866-411DB7F20423}" dt="2023-11-07T20:47:37.822" v="510" actId="478"/>
          <ac:spMkLst>
            <pc:docMk/>
            <pc:sldMk cId="2549890311" sldId="266"/>
            <ac:spMk id="2" creationId="{50A3EBE1-F6C7-D8C5-E6B9-1CFDB2A5688C}"/>
          </ac:spMkLst>
        </pc:spChg>
        <pc:spChg chg="del">
          <ac:chgData name="Hannah Martins" userId="566dae4dece58615" providerId="LiveId" clId="{C413ABFB-5FF0-405B-A866-411DB7F20423}" dt="2023-11-07T20:45:01.430" v="494" actId="478"/>
          <ac:spMkLst>
            <pc:docMk/>
            <pc:sldMk cId="2549890311" sldId="266"/>
            <ac:spMk id="4" creationId="{15F2705D-2C16-E455-1D9E-E9E89CAC0876}"/>
          </ac:spMkLst>
        </pc:spChg>
        <pc:spChg chg="mod">
          <ac:chgData name="Hannah Martins" userId="566dae4dece58615" providerId="LiveId" clId="{C413ABFB-5FF0-405B-A866-411DB7F20423}" dt="2023-11-07T20:57:12.927" v="526" actId="20577"/>
          <ac:spMkLst>
            <pc:docMk/>
            <pc:sldMk cId="2549890311" sldId="266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0:44:58.794" v="493" actId="478"/>
          <ac:spMkLst>
            <pc:docMk/>
            <pc:sldMk cId="2549890311" sldId="266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48:01.588" v="522" actId="1076"/>
          <ac:picMkLst>
            <pc:docMk/>
            <pc:sldMk cId="2549890311" sldId="266"/>
            <ac:picMk id="2050" creationId="{019822AF-B8D6-1769-DA22-82D67118F789}"/>
          </ac:picMkLst>
        </pc:picChg>
      </pc:sldChg>
      <pc:sldChg chg="modSp mod modAnim">
        <pc:chgData name="Hannah Martins" userId="566dae4dece58615" providerId="LiveId" clId="{C413ABFB-5FF0-405B-A866-411DB7F20423}" dt="2023-11-07T21:09:41.501" v="596"/>
        <pc:sldMkLst>
          <pc:docMk/>
          <pc:sldMk cId="1875584144" sldId="267"/>
        </pc:sldMkLst>
        <pc:spChg chg="mod">
          <ac:chgData name="Hannah Martins" userId="566dae4dece58615" providerId="LiveId" clId="{C413ABFB-5FF0-405B-A866-411DB7F20423}" dt="2023-11-07T20:42:47.119" v="466" actId="404"/>
          <ac:spMkLst>
            <pc:docMk/>
            <pc:sldMk cId="1875584144" sldId="267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09:52.621" v="598"/>
        <pc:sldMkLst>
          <pc:docMk/>
          <pc:sldMk cId="3030324235" sldId="268"/>
        </pc:sldMkLst>
        <pc:spChg chg="mod">
          <ac:chgData name="Hannah Martins" userId="566dae4dece58615" providerId="LiveId" clId="{C413ABFB-5FF0-405B-A866-411DB7F20423}" dt="2023-11-07T20:42:41.924" v="465" actId="404"/>
          <ac:spMkLst>
            <pc:docMk/>
            <pc:sldMk cId="3030324235" sldId="268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10:04.321" v="600"/>
        <pc:sldMkLst>
          <pc:docMk/>
          <pc:sldMk cId="4103735988" sldId="269"/>
        </pc:sldMkLst>
        <pc:spChg chg="mod">
          <ac:chgData name="Hannah Martins" userId="566dae4dece58615" providerId="LiveId" clId="{C413ABFB-5FF0-405B-A866-411DB7F20423}" dt="2023-11-07T20:41:21.907" v="456" actId="115"/>
          <ac:spMkLst>
            <pc:docMk/>
            <pc:sldMk cId="4103735988" sldId="269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2:18.986" v="464" actId="1076"/>
          <ac:spMkLst>
            <pc:docMk/>
            <pc:sldMk cId="4103735988" sldId="269"/>
            <ac:spMk id="7" creationId="{9EC9F1F0-4D2F-4A78-F4ED-CCE063F33A2C}"/>
          </ac:spMkLst>
        </pc:spChg>
      </pc:sldChg>
      <pc:sldChg chg="delSp modSp add mod ord modAnim">
        <pc:chgData name="Hannah Martins" userId="566dae4dece58615" providerId="LiveId" clId="{C413ABFB-5FF0-405B-A866-411DB7F20423}" dt="2023-11-07T21:07:29.409" v="573"/>
        <pc:sldMkLst>
          <pc:docMk/>
          <pc:sldMk cId="2502521272" sldId="270"/>
        </pc:sldMkLst>
        <pc:spChg chg="mod">
          <ac:chgData name="Hannah Martins" userId="566dae4dece58615" providerId="LiveId" clId="{C413ABFB-5FF0-405B-A866-411DB7F20423}" dt="2023-11-07T20:40:13.265" v="452" actId="115"/>
          <ac:spMkLst>
            <pc:docMk/>
            <pc:sldMk cId="2502521272" sldId="270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5:34.351" v="393" actId="115"/>
          <ac:spMkLst>
            <pc:docMk/>
            <pc:sldMk cId="2502521272" sldId="270"/>
            <ac:spMk id="7" creationId="{9EC9F1F0-4D2F-4A78-F4ED-CCE063F33A2C}"/>
          </ac:spMkLst>
        </pc:spChg>
        <pc:spChg chg="del mod">
          <ac:chgData name="Hannah Martins" userId="566dae4dece58615" providerId="LiveId" clId="{C413ABFB-5FF0-405B-A866-411DB7F20423}" dt="2023-11-07T20:33:32.118" v="364" actId="478"/>
          <ac:spMkLst>
            <pc:docMk/>
            <pc:sldMk cId="2502521272" sldId="270"/>
            <ac:spMk id="21" creationId="{552B8487-D98D-2470-FCE4-3184A2FC8D43}"/>
          </ac:spMkLst>
        </pc:spChg>
        <pc:spChg chg="del mod">
          <ac:chgData name="Hannah Martins" userId="566dae4dece58615" providerId="LiveId" clId="{C413ABFB-5FF0-405B-A866-411DB7F20423}" dt="2023-11-07T20:33:29.462" v="361" actId="478"/>
          <ac:spMkLst>
            <pc:docMk/>
            <pc:sldMk cId="2502521272" sldId="270"/>
            <ac:spMk id="22" creationId="{148F2856-90A7-048C-7B1D-C04A203AA23F}"/>
          </ac:spMkLst>
        </pc:spChg>
        <pc:cxnChg chg="del">
          <ac:chgData name="Hannah Martins" userId="566dae4dece58615" providerId="LiveId" clId="{C413ABFB-5FF0-405B-A866-411DB7F20423}" dt="2023-11-07T20:33:30.049" v="362" actId="478"/>
          <ac:cxnSpMkLst>
            <pc:docMk/>
            <pc:sldMk cId="2502521272" sldId="270"/>
            <ac:cxnSpMk id="3" creationId="{0EE1DEE5-60AE-DAE9-CA53-340404456C80}"/>
          </ac:cxnSpMkLst>
        </pc:cxnChg>
      </pc:sldChg>
      <pc:sldChg chg="addSp delSp modSp add mod delAnim">
        <pc:chgData name="Hannah Martins" userId="566dae4dece58615" providerId="LiveId" clId="{C413ABFB-5FF0-405B-A866-411DB7F20423}" dt="2023-11-08T00:58:03.643" v="760" actId="1076"/>
        <pc:sldMkLst>
          <pc:docMk/>
          <pc:sldMk cId="1242640893" sldId="271"/>
        </pc:sldMkLst>
        <pc:spChg chg="add mod">
          <ac:chgData name="Hannah Martins" userId="566dae4dece58615" providerId="LiveId" clId="{C413ABFB-5FF0-405B-A866-411DB7F20423}" dt="2023-11-08T00:58:03.643" v="760" actId="1076"/>
          <ac:spMkLst>
            <pc:docMk/>
            <pc:sldMk cId="1242640893" sldId="271"/>
            <ac:spMk id="2" creationId="{278F13FB-43D4-DBDC-A0C9-2391BEA64D78}"/>
          </ac:spMkLst>
        </pc:spChg>
        <pc:spChg chg="del">
          <ac:chgData name="Hannah Martins" userId="566dae4dece58615" providerId="LiveId" clId="{C413ABFB-5FF0-405B-A866-411DB7F20423}" dt="2023-11-07T21:46:54.812" v="602" actId="478"/>
          <ac:spMkLst>
            <pc:docMk/>
            <pc:sldMk cId="1242640893" sldId="271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1:46:56.231" v="603" actId="478"/>
          <ac:spMkLst>
            <pc:docMk/>
            <pc:sldMk cId="1242640893" sldId="271"/>
            <ac:spMk id="7" creationId="{9EC9F1F0-4D2F-4A78-F4ED-CCE063F33A2C}"/>
          </ac:spMkLst>
        </pc:spChg>
        <pc:spChg chg="add mod ord">
          <ac:chgData name="Hannah Martins" userId="566dae4dece58615" providerId="LiveId" clId="{C413ABFB-5FF0-405B-A866-411DB7F20423}" dt="2023-11-07T22:14:34.495" v="665" actId="208"/>
          <ac:spMkLst>
            <pc:docMk/>
            <pc:sldMk cId="1242640893" sldId="271"/>
            <ac:spMk id="11" creationId="{C8EFB6B4-AE3A-77B9-91A7-80108EDD9F15}"/>
          </ac:spMkLst>
        </pc:spChg>
        <pc:picChg chg="add del mod modCrop">
          <ac:chgData name="Hannah Martins" userId="566dae4dece58615" providerId="LiveId" clId="{C413ABFB-5FF0-405B-A866-411DB7F20423}" dt="2023-11-07T22:12:13.891" v="620" actId="478"/>
          <ac:picMkLst>
            <pc:docMk/>
            <pc:sldMk cId="1242640893" sldId="271"/>
            <ac:picMk id="3" creationId="{63C02091-8EED-A209-C34A-451A42CD467E}"/>
          </ac:picMkLst>
        </pc:picChg>
        <pc:picChg chg="add mod ord modCrop">
          <ac:chgData name="Hannah Martins" userId="566dae4dece58615" providerId="LiveId" clId="{C413ABFB-5FF0-405B-A866-411DB7F20423}" dt="2023-11-07T22:16:14.560" v="667" actId="1440"/>
          <ac:picMkLst>
            <pc:docMk/>
            <pc:sldMk cId="1242640893" sldId="271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7T22:12:32.539" v="630" actId="1076"/>
          <ac:picMkLst>
            <pc:docMk/>
            <pc:sldMk cId="1242640893" sldId="271"/>
            <ac:picMk id="9" creationId="{D8D83A92-2481-12BF-3BA0-8E274F1A7E1F}"/>
          </ac:picMkLst>
        </pc:picChg>
      </pc:sldChg>
      <pc:sldChg chg="new del">
        <pc:chgData name="Hannah Martins" userId="566dae4dece58615" providerId="LiveId" clId="{C413ABFB-5FF0-405B-A866-411DB7F20423}" dt="2023-11-07T20:47:40.598" v="512" actId="680"/>
        <pc:sldMkLst>
          <pc:docMk/>
          <pc:sldMk cId="4203921303" sldId="271"/>
        </pc:sldMkLst>
      </pc:sldChg>
      <pc:sldChg chg="addSp delSp modSp add mod">
        <pc:chgData name="Hannah Martins" userId="566dae4dece58615" providerId="LiveId" clId="{C413ABFB-5FF0-405B-A866-411DB7F20423}" dt="2023-11-08T00:58:22.266" v="767" actId="1076"/>
        <pc:sldMkLst>
          <pc:docMk/>
          <pc:sldMk cId="799214515" sldId="272"/>
        </pc:sldMkLst>
        <pc:spChg chg="add mod">
          <ac:chgData name="Hannah Martins" userId="566dae4dece58615" providerId="LiveId" clId="{C413ABFB-5FF0-405B-A866-411DB7F20423}" dt="2023-11-08T00:58:22.266" v="767" actId="1076"/>
          <ac:spMkLst>
            <pc:docMk/>
            <pc:sldMk cId="799214515" sldId="272"/>
            <ac:spMk id="7" creationId="{4BF3D875-0179-380C-D719-1242B9228517}"/>
          </ac:spMkLst>
        </pc:spChg>
        <pc:spChg chg="mod">
          <ac:chgData name="Hannah Martins" userId="566dae4dece58615" providerId="LiveId" clId="{C413ABFB-5FF0-405B-A866-411DB7F20423}" dt="2023-11-08T00:50:16.053" v="709" actId="1076"/>
          <ac:spMkLst>
            <pc:docMk/>
            <pc:sldMk cId="799214515" sldId="272"/>
            <ac:spMk id="11" creationId="{C8EFB6B4-AE3A-77B9-91A7-80108EDD9F15}"/>
          </ac:spMkLst>
        </pc:spChg>
        <pc:picChg chg="add del">
          <ac:chgData name="Hannah Martins" userId="566dae4dece58615" providerId="LiveId" clId="{C413ABFB-5FF0-405B-A866-411DB7F20423}" dt="2023-11-08T00:47:42.430" v="670" actId="478"/>
          <ac:picMkLst>
            <pc:docMk/>
            <pc:sldMk cId="799214515" sldId="272"/>
            <ac:picMk id="3" creationId="{3C949D71-27F1-55A1-9A9E-5C3D39FCC7E3}"/>
          </ac:picMkLst>
        </pc:picChg>
        <pc:picChg chg="mod modCrop">
          <ac:chgData name="Hannah Martins" userId="566dae4dece58615" providerId="LiveId" clId="{C413ABFB-5FF0-405B-A866-411DB7F20423}" dt="2023-11-08T00:49:34.508" v="699" actId="1076"/>
          <ac:picMkLst>
            <pc:docMk/>
            <pc:sldMk cId="799214515" sldId="272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8T00:54:51.178" v="719" actId="14826"/>
          <ac:picMkLst>
            <pc:docMk/>
            <pc:sldMk cId="799214515" sldId="272"/>
            <ac:picMk id="6" creationId="{F20B74FB-7883-BD26-71CB-E92058133BC1}"/>
          </ac:picMkLst>
        </pc:picChg>
        <pc:picChg chg="mod">
          <ac:chgData name="Hannah Martins" userId="566dae4dece58615" providerId="LiveId" clId="{C413ABFB-5FF0-405B-A866-411DB7F20423}" dt="2023-11-08T00:55:06.369" v="720" actId="14826"/>
          <ac:picMkLst>
            <pc:docMk/>
            <pc:sldMk cId="799214515" sldId="272"/>
            <ac:picMk id="9" creationId="{D8D83A92-2481-12BF-3BA0-8E274F1A7E1F}"/>
          </ac:picMkLst>
        </pc:picChg>
      </pc:sldChg>
      <pc:sldChg chg="addSp delSp modSp add mod ord">
        <pc:chgData name="Hannah Martins" userId="566dae4dece58615" providerId="LiveId" clId="{C413ABFB-5FF0-405B-A866-411DB7F20423}" dt="2023-11-08T00:58:17.949" v="766" actId="14100"/>
        <pc:sldMkLst>
          <pc:docMk/>
          <pc:sldMk cId="2070979760" sldId="273"/>
        </pc:sldMkLst>
        <pc:spChg chg="add mod">
          <ac:chgData name="Hannah Martins" userId="566dae4dece58615" providerId="LiveId" clId="{C413ABFB-5FF0-405B-A866-411DB7F20423}" dt="2023-11-08T00:58:17.949" v="766" actId="14100"/>
          <ac:spMkLst>
            <pc:docMk/>
            <pc:sldMk cId="2070979760" sldId="273"/>
            <ac:spMk id="2" creationId="{51DCB147-24CC-75B6-E655-B5761D42E867}"/>
          </ac:spMkLst>
        </pc:spChg>
        <pc:spChg chg="del">
          <ac:chgData name="Hannah Martins" userId="566dae4dece58615" providerId="LiveId" clId="{C413ABFB-5FF0-405B-A866-411DB7F20423}" dt="2023-11-08T00:52:37.769" v="717" actId="478"/>
          <ac:spMkLst>
            <pc:docMk/>
            <pc:sldMk cId="2070979760" sldId="273"/>
            <ac:spMk id="11" creationId="{C8EFB6B4-AE3A-77B9-91A7-80108EDD9F15}"/>
          </ac:spMkLst>
        </pc:spChg>
        <pc:picChg chg="del">
          <ac:chgData name="Hannah Martins" userId="566dae4dece58615" providerId="LiveId" clId="{C413ABFB-5FF0-405B-A866-411DB7F20423}" dt="2023-11-08T00:52:36.984" v="716" actId="478"/>
          <ac:picMkLst>
            <pc:docMk/>
            <pc:sldMk cId="2070979760" sldId="273"/>
            <ac:picMk id="5" creationId="{F24B984A-F54A-77F6-14FF-A904EBE3956F}"/>
          </ac:picMkLst>
        </pc:picChg>
        <pc:picChg chg="mod">
          <ac:chgData name="Hannah Martins" userId="566dae4dece58615" providerId="LiveId" clId="{C413ABFB-5FF0-405B-A866-411DB7F20423}" dt="2023-11-08T00:52:39.995" v="718" actId="1076"/>
          <ac:picMkLst>
            <pc:docMk/>
            <pc:sldMk cId="2070979760" sldId="273"/>
            <ac:picMk id="9" creationId="{D8D83A92-2481-12BF-3BA0-8E274F1A7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58D9-730C-02DE-06EB-D483B147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53047-3686-2A69-C9CB-089CC292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75FC-3388-C58E-EF2B-33FC8C8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AA04-B6A4-4ACE-F1C9-F5FEB37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09A72-7B83-56DE-0593-73E0C0CD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F2E9-DC07-2EA7-90DA-3D24262F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4C533-9ACE-FFDF-6481-E74CC5E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4DD6-B781-7BDE-20B9-DBF647E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8745F-546B-222B-5262-F47396F0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2FD5E-1968-EB90-4507-758C7A9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1AF70-F895-E44E-C10F-96A098172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5ECC36-948A-FF73-4CF0-5D2EE9A5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2E040-ACF7-A669-561C-E52F2FD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7B767-E9F6-2DFA-C2AC-3E5B74E8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1818C-DD13-2BB1-1596-210291A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FA4F-9656-D76C-B0E8-BBF21B1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2712F-EABE-BE95-36AE-A1BFB867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B958E-C5AD-F118-BC3F-725DE727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420FE-3354-BDCD-B829-E9DC41C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14CA3-97FB-8B34-3C14-5CD5DB5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1764-F01B-960C-AE77-EB3E1922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57EAE-96A6-D722-27A8-F7EA87F9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6F7D-7298-1A85-BC2E-1A3D2B3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6068A-04E1-6948-DD20-C699D7B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12410-4415-8E93-D2F0-A7202AB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22C7C-CB4D-BAD6-C688-E5A3BB4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E3EC6-C41C-188C-9583-783C07843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B5064-FC18-D458-53EC-E4C1E01A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F9E55-6265-18FB-B3B3-F180CC3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6F1737-84C0-0BFA-A40E-6ED5A98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C3E18-CD99-5EBA-7E55-53853BAD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DF1D-39CE-F6BC-9444-060789BB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B2BE9-D465-186D-576A-65A6203C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433F8-073E-2044-52D5-29C1F1EB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D279F-EA7E-F213-8797-B3C23070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895B4-DE23-2895-AF0D-539B133A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ADB66-FA13-65CC-C072-349D49C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F5CF-1280-B117-5990-A50B8F0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947C06-7DE4-D815-FF99-A5FD35B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CA1B-0506-ACFD-D5A4-F17F7CB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BA305F-AA59-266C-B50A-8EB906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0AC9F5-C731-AF53-700B-DB158B8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0F2F9-5889-2CFC-4626-25356733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5796AB-BC6A-FF39-5937-A39DC1F2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F5350B-0D04-96A1-D708-BEA4EB0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E048B-9B0A-441C-D4A6-BB0E12E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253B-E843-9AF0-D832-EBF7D2FA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0487E-FE43-C6C0-7AE9-A548FCED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4803F4-A058-FEFA-65BB-8C9937F7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300BF-6D88-F733-D079-12E4909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57312-231F-1A42-3896-D4BD8A4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EAA86-F471-46CC-5E3F-C41368A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0D880-B909-6E8C-5680-A575ADE4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4FCBE-1322-5346-4D06-61DE3589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1B6B3-01CC-76EB-1F23-D1B6E305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E117F-B5AE-CF9D-D8E6-482B7AF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37E07-616B-46AC-5204-387702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6CBD21-1DA1-B5AD-285A-157576F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AFF42-EF49-E3E6-24F6-B18BE2B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ABFFC-E30D-FC86-9AF3-7744FB67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E9E92-EC6C-5B27-3D9A-AE58C0D66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61F40-A7AE-C793-B993-B6CEA57A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9DAF3-0B96-D75F-E54B-E4F15C3B8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DB110-EDF8-00D4-2AB1-E5BF053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80" y="3866623"/>
            <a:ext cx="10071536" cy="1589101"/>
          </a:xfrm>
        </p:spPr>
        <p:txBody>
          <a:bodyPr anchor="t">
            <a:noAutofit/>
          </a:bodyPr>
          <a:lstStyle/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Grupo 4D</a:t>
            </a:r>
          </a:p>
          <a:p>
            <a:endParaRPr lang="pt-BR" b="1" dirty="0">
              <a:solidFill>
                <a:srgbClr val="1D4973"/>
              </a:solidFill>
              <a:latin typeface="Agency FB" panose="020B0503020202020204" pitchFamily="34" charset="0"/>
            </a:endParaRPr>
          </a:p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Lorran Porto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Hannah Martins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Guilherme Vallim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 e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João Gois</a:t>
            </a:r>
            <a:endParaRPr lang="pt-BR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RONOS - Área do usuário">
            <a:extLst>
              <a:ext uri="{FF2B5EF4-FFF2-40B4-BE49-F238E27FC236}">
                <a16:creationId xmlns:a16="http://schemas.microsoft.com/office/drawing/2014/main" id="{291E6F4C-91F2-FEED-D693-8412DCEF8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558053" y="1325736"/>
            <a:ext cx="5069590" cy="15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Nimbus Software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64793"/>
            <a:ext cx="105338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1D4973"/>
                </a:solidFill>
                <a:effectLst/>
                <a:latin typeface="Agency FB" panose="020B0503020202020204" pitchFamily="34" charset="0"/>
              </a:rPr>
              <a:t>Stack: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Leaflet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-Leaflet é a principal biblioteca JavaScript de código aberto para mapas interativos compatíveis com dispositivos móveis. Pesando cerca de 42 KB de JS, ele possui todos os recursos de mapeamento que a maioria dos desenvolvedores precisa.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React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A biblioteca para interfaces de usuário web e nativas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Framer Motion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Uma biblioteca de animação para React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Chartjs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Biblioteca de gráficos JavaScript simples, mas flexível, para a web moderna.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Openweathermap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Para cada ponto do globo, eles fornecem dados meteorológicos históricos, atuais e previstos por meio de APIs de velocidade da luz.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58" y="371916"/>
            <a:ext cx="2528893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20731233">
            <a:off x="4244986" y="1017856"/>
            <a:ext cx="2053070" cy="1092773"/>
          </a:xfrm>
          <a:prstGeom prst="rightArrow">
            <a:avLst>
              <a:gd name="adj1" fmla="val 21129"/>
              <a:gd name="adj2" fmla="val 1799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8" t="15267" r="7692" b="13493"/>
          <a:stretch/>
        </p:blipFill>
        <p:spPr>
          <a:xfrm>
            <a:off x="2146165" y="1068097"/>
            <a:ext cx="2528893" cy="2018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8F13FB-43D4-DBDC-A0C9-2391BEA64D78}"/>
              </a:ext>
            </a:extLst>
          </p:cNvPr>
          <p:cNvSpPr txBox="1"/>
          <p:nvPr/>
        </p:nvSpPr>
        <p:spPr>
          <a:xfrm>
            <a:off x="612596" y="528230"/>
            <a:ext cx="107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12426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313" y="528230"/>
            <a:ext cx="2516969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11013436">
            <a:off x="4316388" y="719363"/>
            <a:ext cx="1570336" cy="820174"/>
          </a:xfrm>
          <a:prstGeom prst="rightArrow">
            <a:avLst>
              <a:gd name="adj1" fmla="val 21129"/>
              <a:gd name="adj2" fmla="val 2951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491" r="-1030" b="491"/>
          <a:stretch/>
        </p:blipFill>
        <p:spPr>
          <a:xfrm>
            <a:off x="5470955" y="551960"/>
            <a:ext cx="3087830" cy="1154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0B74FB-7883-BD26-71CB-E92058133B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0823" y="545322"/>
            <a:ext cx="2506272" cy="54013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3D875-0179-380C-D719-1242B9228517}"/>
              </a:ext>
            </a:extLst>
          </p:cNvPr>
          <p:cNvSpPr txBox="1"/>
          <p:nvPr/>
        </p:nvSpPr>
        <p:spPr>
          <a:xfrm>
            <a:off x="596464" y="528230"/>
            <a:ext cx="12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7992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Sobre a empresa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890178"/>
            <a:ext cx="1053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A Nimbus, uma empresa de meteorologia fundada em 2020 no RJ e atualmente ela atua também em São Paulo e Curitiba, é especializada em oferecer soluções para a gestão de riscos climáticos em canteiros de obras e áreas urbanas. Em parceria com o Centro de Operações Rio, ela realiza monitoramento e previsão do tempo em todo o território brasileiro, focando principalmente no acompanhamento de pontos de obras na construção civil.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atuação como </a:t>
            </a:r>
            <a:r>
              <a:rPr lang="pt-BR" b="0" i="1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construtech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 está centrada na avaliação de riscos climáticos específicos para o setor da construção civil. Utilizando dados meteorológicos precisos e tecnologia avançada, ela fornece previsões climáticas localizadas para os canteiros de obras, o que permite aos gestores planejar com mais eficiência o cronograma de execução, reduzir perdas de materiais e melhorar a segurança dos trabalhadores.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abordagem inovadora torna as decisões dos gestores mais ágeis e precisas, resultando em uma redução significativa de prejuízos e um aumento notável na produtividade das operações de construção. A empresa está comprometida em oferecer soluções que ajudem a indústria da construção a enfrentar os desafios climáticos e a otimizar seus processos.</a:t>
            </a:r>
          </a:p>
          <a:p>
            <a:endParaRPr lang="pt-BR" dirty="0"/>
          </a:p>
        </p:txBody>
      </p:sp>
      <p:pic>
        <p:nvPicPr>
          <p:cNvPr id="2" name="Picture 2" descr="CRONOS - Área do usuário">
            <a:extLst>
              <a:ext uri="{FF2B5EF4-FFF2-40B4-BE49-F238E27FC236}">
                <a16:creationId xmlns:a16="http://schemas.microsoft.com/office/drawing/2014/main" id="{83BCCBF8-809B-8770-0481-BDF4A01FB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791644" y="804433"/>
            <a:ext cx="2641579" cy="8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3826"/>
            <a:ext cx="549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Primeiro encontro com o Cliente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Desafio proposto: Monitorar a meteorologia (previsão e impacto de chuvas).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 previsão de chuvas principalmente para a malha rodoviária, também para o mercado de construção civil (obras na via, em lagos).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A3EBE1-F6C7-D8C5-E6B9-1CFDB2A5688C}"/>
              </a:ext>
            </a:extLst>
          </p:cNvPr>
          <p:cNvSpPr txBox="1"/>
          <p:nvPr/>
        </p:nvSpPr>
        <p:spPr>
          <a:xfrm>
            <a:off x="7251192" y="2509556"/>
            <a:ext cx="40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O que a plataforma faz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F2705D-2C16-E455-1D9E-E9E89CAC0876}"/>
              </a:ext>
            </a:extLst>
          </p:cNvPr>
          <p:cNvSpPr txBox="1"/>
          <p:nvPr/>
        </p:nvSpPr>
        <p:spPr>
          <a:xfrm>
            <a:off x="786384" y="32519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Ela absorve os dados meteorológicos como radares que monitoram as nuvens em tempo real; dados de raios, descarga elétrica, dados de estações, vento/chuva, umidade, localização da obra, cronograma para a tomada de decisão para fornecer previsões por equações físicas e matemáticas para facilitar o planejamento da obra.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47D87-6202-CC9B-6FC1-3A8943AF2A65}"/>
              </a:ext>
            </a:extLst>
          </p:cNvPr>
          <p:cNvSpPr txBox="1"/>
          <p:nvPr/>
        </p:nvSpPr>
        <p:spPr>
          <a:xfrm>
            <a:off x="786384" y="4227276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Solução Cronos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97414C-BAD3-F317-D39C-42575099910D}"/>
              </a:ext>
            </a:extLst>
          </p:cNvPr>
          <p:cNvSpPr txBox="1"/>
          <p:nvPr/>
        </p:nvSpPr>
        <p:spPr>
          <a:xfrm>
            <a:off x="786384" y="4992044"/>
            <a:ext cx="10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Página de mapa para previsão por área, previsão em gráfico, alertas, GPS e radares.</a:t>
            </a:r>
          </a:p>
        </p:txBody>
      </p:sp>
    </p:spTree>
    <p:extLst>
      <p:ext uri="{BB962C8B-B14F-4D97-AF65-F5344CB8AC3E}">
        <p14:creationId xmlns:p14="http://schemas.microsoft.com/office/powerpoint/2010/main" val="15377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48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Pontos a serem melhorados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671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Histórico de dados: Armazena no banco de dados para depois serem recuperados por uma API e exportados em formato de arquivo de tabela. Adição de uma página mais robusta que disponibilize dados nessa forma: Tabelas, gráficos, marcadores em um mapa, botões para exportação para CSV, PDF e PNG, interação entre os componentes, adaptação para mobile.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Requisição de dados da API: Deve ser feita através de um formulário que irá considerar uma série de critérios, como filtro, data, local,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Mapa interativo: Com marcadores para cada ponto de monitoramento ou estação, preenchimento de cor de acordo com critérios de criticidade, retorno do histórico de um ou mais pontos mediante a interação com o marcador, seja utilizando polígonos para selecionar um ou mais pontos, ou seja através de um click individual.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Gráfico: Mais esteticamente organizado, dinâmico e com mais interação. Apresentar uma otimização estética em termos de desempenho, responsividade e intuitividade.</a:t>
            </a:r>
          </a:p>
        </p:txBody>
      </p:sp>
    </p:spTree>
    <p:extLst>
      <p:ext uri="{BB962C8B-B14F-4D97-AF65-F5344CB8AC3E}">
        <p14:creationId xmlns:p14="http://schemas.microsoft.com/office/powerpoint/2010/main" val="2552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97051" y="796894"/>
            <a:ext cx="1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5W2H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97051" y="1749713"/>
            <a:ext cx="73153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Dados meteorológicos 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Por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Fornecer previsões para facilitar o planejamento da obra.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Quem?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Pessoas/Empresas que contratam o serviço.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Quando?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todo.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Como?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Requisição de dados através de um formulário.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Onde?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Preparação de obras e em pesquisas.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Quanto?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de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25025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2B8487-D98D-2470-FCE4-3184A2FC8D43}"/>
              </a:ext>
            </a:extLst>
          </p:cNvPr>
          <p:cNvSpPr txBox="1"/>
          <p:nvPr/>
        </p:nvSpPr>
        <p:spPr>
          <a:xfrm>
            <a:off x="797051" y="796894"/>
            <a:ext cx="375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Propósito do Sistema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8F2856-90A7-048C-7B1D-C04A203AA23F}"/>
              </a:ext>
            </a:extLst>
          </p:cNvPr>
          <p:cNvSpPr txBox="1"/>
          <p:nvPr/>
        </p:nvSpPr>
        <p:spPr>
          <a:xfrm>
            <a:off x="797051" y="1997521"/>
            <a:ext cx="1053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Absorver os dados meteorológicos de forma organizada, para que possam ser adicionados, armazenados em um histórico de dados, editados e exportados, a fim de informar seus usuários das previsões desejadas.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as funções para que a interface seja mais filtrada e interativa, com a requisição de dados por um formulário, marcadores de mapa, e também esteticamente mais organizado. Além disso, ser adaptado para facilitar o uso e expandir os consumidores da plataforma.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0EE1DEE5-60AE-DAE9-CA53-340404456C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9926" y="2717011"/>
            <a:ext cx="1088137" cy="1069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ícone de nuvem azul. 18886519 PNG">
            <a:extLst>
              <a:ext uri="{FF2B5EF4-FFF2-40B4-BE49-F238E27FC236}">
                <a16:creationId xmlns:a16="http://schemas.microsoft.com/office/drawing/2014/main" id="{019822AF-B8D6-1769-DA22-82D67118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7" y="-243854"/>
            <a:ext cx="4515347" cy="35162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1018429" y="1212331"/>
            <a:ext cx="4071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A59EA4-FFB6-4936-BAE3-07D609F0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9" y="2573691"/>
            <a:ext cx="4148113" cy="3216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96FE90-14C1-44A3-8ED2-92A71F68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82" y="1920217"/>
            <a:ext cx="3823075" cy="9474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2" descr="ícone de nuvem azul. 18886519 PNG">
            <a:extLst>
              <a:ext uri="{FF2B5EF4-FFF2-40B4-BE49-F238E27FC236}">
                <a16:creationId xmlns:a16="http://schemas.microsoft.com/office/drawing/2014/main" id="{0B66C3E5-2B7A-4682-BA19-805D9394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7" y="2769794"/>
            <a:ext cx="5239598" cy="36753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8A51DF-6BA4-4616-806D-2D7806A205F7}"/>
              </a:ext>
            </a:extLst>
          </p:cNvPr>
          <p:cNvSpPr txBox="1"/>
          <p:nvPr/>
        </p:nvSpPr>
        <p:spPr>
          <a:xfrm>
            <a:off x="6686730" y="4314243"/>
            <a:ext cx="45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54989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1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Armazenamento e análise de dados para estudos a longo prazo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04594"/>
            <a:ext cx="10634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Pesquisador.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está fazendo um estudo a longo prazo sobre os padrões climáticos no Rio de Janeiro e seu impacto na construção civil ao longo dos anos. Ele precisará dos dados meteorológicos para sua pesquisa.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acessa a plataforma da Nimbus Meteorologia e busca os dados meteorológicos necessários, como histórico de chuvas, ventos e umidade no Rio de Janeiro nos últimos.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busca no banco de dados, todos os dados solicitados e apresenta para 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visualiza as informações através dos gráficos, tabelas e mapas para fazer sua análise. Utilizando esses dados, ele estuda para identificar tendências climáticas e outros padrões da 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Os resultados da pesquisa ajudam a comunidade científica e a indústria da construção civil a compreender melhor os desafios meteorológicos da região para desenvolver estratégias de adaptação para amenizar riscos.</a:t>
            </a:r>
          </a:p>
        </p:txBody>
      </p:sp>
    </p:spTree>
    <p:extLst>
      <p:ext uri="{BB962C8B-B14F-4D97-AF65-F5344CB8AC3E}">
        <p14:creationId xmlns:p14="http://schemas.microsoft.com/office/powerpoint/2010/main" val="18755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2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Aprimoramento das previsões de chuva para obras nas redes de rodovias.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3" y="1981594"/>
            <a:ext cx="10634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Engenheiro de uma empresa de construção civil.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Uma obra de construção civil em uma área de redes rodoviárias do Rio está sendo planejada pelo engenheiro. Então, a empresa de construção está preocupada com o clima e o tempo, pois o cronograma de obra pode ser atrasado se houver alguma chuva intensa, além de ser perigoso para os trabalhadores.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engenheiro acessa a Nimbus e digita a localização da obra na rede rodoviária e o cronograma.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coleta dados meteorológicos recentes na região, como raios, ventos, chuvas, informações de radares, estações meteorológicas e umidade.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Com os dados, o engenheiro se baseia no histórico para analisar e preparar área que será efetuada a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Após a análise, o engenheiro pode modificar o cronograma da obra, realocar recursos e tomar medidas para que a construção ocorra de forma eficiente e segura, se prevenindo de possíveis impactos.</a:t>
            </a:r>
          </a:p>
        </p:txBody>
      </p:sp>
    </p:spTree>
    <p:extLst>
      <p:ext uri="{BB962C8B-B14F-4D97-AF65-F5344CB8AC3E}">
        <p14:creationId xmlns:p14="http://schemas.microsoft.com/office/powerpoint/2010/main" val="30303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496</TotalTime>
  <Words>1154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Bodoni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Hannah Martins</dc:creator>
  <cp:lastModifiedBy>HANNAH MARTINS PEREIRA VIANNA LIMA</cp:lastModifiedBy>
  <cp:revision>4</cp:revision>
  <dcterms:created xsi:type="dcterms:W3CDTF">2023-11-05T17:44:19Z</dcterms:created>
  <dcterms:modified xsi:type="dcterms:W3CDTF">2023-11-08T12:43:22Z</dcterms:modified>
</cp:coreProperties>
</file>