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2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4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06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08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10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12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14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16" algn="l" defTabSz="457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21" d="100"/>
          <a:sy n="121" d="100"/>
        </p:scale>
        <p:origin x="-824" y="496"/>
      </p:cViewPr>
      <p:guideLst>
        <p:guide orient="horz" pos="1549"/>
        <p:guide pos="1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20D30-0971-514D-9484-BE983D74A9F8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D54AB-CA8D-3448-BB8C-1EFF8B0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5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2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4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06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08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10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12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14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16" algn="l" defTabSz="4571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2" indent="0">
              <a:buNone/>
              <a:defRPr sz="2000" b="1"/>
            </a:lvl2pPr>
            <a:lvl3pPr marL="914204" indent="0">
              <a:buNone/>
              <a:defRPr sz="1800" b="1"/>
            </a:lvl3pPr>
            <a:lvl4pPr marL="1371306" indent="0">
              <a:buNone/>
              <a:defRPr sz="1600" b="1"/>
            </a:lvl4pPr>
            <a:lvl5pPr marL="1828408" indent="0">
              <a:buNone/>
              <a:defRPr sz="1600" b="1"/>
            </a:lvl5pPr>
            <a:lvl6pPr marL="2285510" indent="0">
              <a:buNone/>
              <a:defRPr sz="1600" b="1"/>
            </a:lvl6pPr>
            <a:lvl7pPr marL="2742612" indent="0">
              <a:buNone/>
              <a:defRPr sz="1600" b="1"/>
            </a:lvl7pPr>
            <a:lvl8pPr marL="3199714" indent="0">
              <a:buNone/>
              <a:defRPr sz="1600" b="1"/>
            </a:lvl8pPr>
            <a:lvl9pPr marL="3656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2" indent="0">
              <a:buNone/>
              <a:defRPr sz="2000" b="1"/>
            </a:lvl2pPr>
            <a:lvl3pPr marL="914204" indent="0">
              <a:buNone/>
              <a:defRPr sz="1800" b="1"/>
            </a:lvl3pPr>
            <a:lvl4pPr marL="1371306" indent="0">
              <a:buNone/>
              <a:defRPr sz="1600" b="1"/>
            </a:lvl4pPr>
            <a:lvl5pPr marL="1828408" indent="0">
              <a:buNone/>
              <a:defRPr sz="1600" b="1"/>
            </a:lvl5pPr>
            <a:lvl6pPr marL="2285510" indent="0">
              <a:buNone/>
              <a:defRPr sz="1600" b="1"/>
            </a:lvl6pPr>
            <a:lvl7pPr marL="2742612" indent="0">
              <a:buNone/>
              <a:defRPr sz="1600" b="1"/>
            </a:lvl7pPr>
            <a:lvl8pPr marL="3199714" indent="0">
              <a:buNone/>
              <a:defRPr sz="1600" b="1"/>
            </a:lvl8pPr>
            <a:lvl9pPr marL="3656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1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2" indent="0">
              <a:buNone/>
              <a:defRPr sz="1200"/>
            </a:lvl2pPr>
            <a:lvl3pPr marL="914204" indent="0">
              <a:buNone/>
              <a:defRPr sz="1000"/>
            </a:lvl3pPr>
            <a:lvl4pPr marL="1371306" indent="0">
              <a:buNone/>
              <a:defRPr sz="900"/>
            </a:lvl4pPr>
            <a:lvl5pPr marL="1828408" indent="0">
              <a:buNone/>
              <a:defRPr sz="900"/>
            </a:lvl5pPr>
            <a:lvl6pPr marL="2285510" indent="0">
              <a:buNone/>
              <a:defRPr sz="900"/>
            </a:lvl6pPr>
            <a:lvl7pPr marL="2742612" indent="0">
              <a:buNone/>
              <a:defRPr sz="900"/>
            </a:lvl7pPr>
            <a:lvl8pPr marL="3199714" indent="0">
              <a:buNone/>
              <a:defRPr sz="900"/>
            </a:lvl8pPr>
            <a:lvl9pPr marL="36568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2" indent="0">
              <a:buNone/>
              <a:defRPr sz="2800"/>
            </a:lvl2pPr>
            <a:lvl3pPr marL="914204" indent="0">
              <a:buNone/>
              <a:defRPr sz="2400"/>
            </a:lvl3pPr>
            <a:lvl4pPr marL="1371306" indent="0">
              <a:buNone/>
              <a:defRPr sz="2000"/>
            </a:lvl4pPr>
            <a:lvl5pPr marL="1828408" indent="0">
              <a:buNone/>
              <a:defRPr sz="2000"/>
            </a:lvl5pPr>
            <a:lvl6pPr marL="2285510" indent="0">
              <a:buNone/>
              <a:defRPr sz="2000"/>
            </a:lvl6pPr>
            <a:lvl7pPr marL="2742612" indent="0">
              <a:buNone/>
              <a:defRPr sz="2000"/>
            </a:lvl7pPr>
            <a:lvl8pPr marL="3199714" indent="0">
              <a:buNone/>
              <a:defRPr sz="2000"/>
            </a:lvl8pPr>
            <a:lvl9pPr marL="365681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2" indent="0">
              <a:buNone/>
              <a:defRPr sz="1200"/>
            </a:lvl2pPr>
            <a:lvl3pPr marL="914204" indent="0">
              <a:buNone/>
              <a:defRPr sz="1000"/>
            </a:lvl3pPr>
            <a:lvl4pPr marL="1371306" indent="0">
              <a:buNone/>
              <a:defRPr sz="900"/>
            </a:lvl4pPr>
            <a:lvl5pPr marL="1828408" indent="0">
              <a:buNone/>
              <a:defRPr sz="900"/>
            </a:lvl5pPr>
            <a:lvl6pPr marL="2285510" indent="0">
              <a:buNone/>
              <a:defRPr sz="900"/>
            </a:lvl6pPr>
            <a:lvl7pPr marL="2742612" indent="0">
              <a:buNone/>
              <a:defRPr sz="900"/>
            </a:lvl7pPr>
            <a:lvl8pPr marL="3199714" indent="0">
              <a:buNone/>
              <a:defRPr sz="900"/>
            </a:lvl8pPr>
            <a:lvl9pPr marL="36568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787B-5697-EC42-B86D-2F35715292B2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0" tIns="45710" rIns="91420" bIns="457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787B-5697-EC42-B86D-2F35715292B2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6FD9-0C9D-D74E-9931-266701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0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6" indent="-342826" algn="l" defTabSz="45710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1" indent="-285689" algn="l" defTabSz="45710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55" indent="-228550" algn="l" defTabSz="45710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8" indent="-228550" algn="l" defTabSz="45710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60" indent="-228550" algn="l" defTabSz="45710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60" indent="-228550" algn="l" defTabSz="4571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3" indent="-228550" algn="l" defTabSz="4571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66" indent="-228550" algn="l" defTabSz="4571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68" indent="-228550" algn="l" defTabSz="4571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2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4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6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8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0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12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14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16" algn="l" defTabSz="4571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617745" y="1047118"/>
            <a:ext cx="5486400" cy="4583635"/>
            <a:chOff x="3534303" y="1662050"/>
            <a:chExt cx="5486400" cy="4583635"/>
          </a:xfrm>
        </p:grpSpPr>
        <p:sp>
          <p:nvSpPr>
            <p:cNvPr id="30" name="Isosceles Triangle 29"/>
            <p:cNvSpPr/>
            <p:nvPr/>
          </p:nvSpPr>
          <p:spPr>
            <a:xfrm>
              <a:off x="3534303" y="3955851"/>
              <a:ext cx="2743200" cy="2286000"/>
            </a:xfrm>
            <a:prstGeom prst="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24280" y="5021553"/>
              <a:ext cx="1584491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Specification Language</a:t>
              </a:r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6277503" y="3956352"/>
              <a:ext cx="2743200" cy="2286000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49140" y="5108143"/>
              <a:ext cx="1602831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Data Storage</a:t>
              </a:r>
            </a:p>
          </p:txBody>
        </p:sp>
        <p:sp>
          <p:nvSpPr>
            <p:cNvPr id="34" name="Isosceles Triangle 7"/>
            <p:cNvSpPr/>
            <p:nvPr/>
          </p:nvSpPr>
          <p:spPr>
            <a:xfrm>
              <a:off x="4902336" y="1662050"/>
              <a:ext cx="2743200" cy="2516978"/>
            </a:xfrm>
            <a:custGeom>
              <a:avLst/>
              <a:gdLst>
                <a:gd name="connsiteX0" fmla="*/ 0 w 2743200"/>
                <a:gd name="connsiteY0" fmla="*/ 2286000 h 2286000"/>
                <a:gd name="connsiteX1" fmla="*/ 1371600 w 2743200"/>
                <a:gd name="connsiteY1" fmla="*/ 0 h 2286000"/>
                <a:gd name="connsiteX2" fmla="*/ 2743200 w 2743200"/>
                <a:gd name="connsiteY2" fmla="*/ 2286000 h 2286000"/>
                <a:gd name="connsiteX3" fmla="*/ 0 w 2743200"/>
                <a:gd name="connsiteY3" fmla="*/ 2286000 h 2286000"/>
                <a:gd name="connsiteX0" fmla="*/ 0 w 2743200"/>
                <a:gd name="connsiteY0" fmla="*/ 2286000 h 2288866"/>
                <a:gd name="connsiteX1" fmla="*/ 1371600 w 2743200"/>
                <a:gd name="connsiteY1" fmla="*/ 0 h 2288866"/>
                <a:gd name="connsiteX2" fmla="*/ 2743200 w 2743200"/>
                <a:gd name="connsiteY2" fmla="*/ 2286000 h 2288866"/>
                <a:gd name="connsiteX3" fmla="*/ 512992 w 2743200"/>
                <a:gd name="connsiteY3" fmla="*/ 2288866 h 2288866"/>
                <a:gd name="connsiteX4" fmla="*/ 0 w 2743200"/>
                <a:gd name="connsiteY4" fmla="*/ 2286000 h 2288866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136937 w 2743200"/>
                <a:gd name="connsiteY3" fmla="*/ 2516978 h 2516978"/>
                <a:gd name="connsiteX4" fmla="*/ 0 w 2743200"/>
                <a:gd name="connsiteY4" fmla="*/ 2286000 h 2516978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2436422 w 2743200"/>
                <a:gd name="connsiteY3" fmla="*/ 2301196 h 2516978"/>
                <a:gd name="connsiteX4" fmla="*/ 136937 w 2743200"/>
                <a:gd name="connsiteY4" fmla="*/ 2516978 h 2516978"/>
                <a:gd name="connsiteX5" fmla="*/ 0 w 2743200"/>
                <a:gd name="connsiteY5" fmla="*/ 2286000 h 2516978"/>
                <a:gd name="connsiteX0" fmla="*/ 0 w 2743200"/>
                <a:gd name="connsiteY0" fmla="*/ 2286000 h 2516978"/>
                <a:gd name="connsiteX1" fmla="*/ 1371600 w 2743200"/>
                <a:gd name="connsiteY1" fmla="*/ 0 h 2516978"/>
                <a:gd name="connsiteX2" fmla="*/ 2743200 w 2743200"/>
                <a:gd name="connsiteY2" fmla="*/ 2286000 h 2516978"/>
                <a:gd name="connsiteX3" fmla="*/ 2615203 w 2743200"/>
                <a:gd name="connsiteY3" fmla="*/ 2516978 h 2516978"/>
                <a:gd name="connsiteX4" fmla="*/ 136937 w 2743200"/>
                <a:gd name="connsiteY4" fmla="*/ 2516978 h 2516978"/>
                <a:gd name="connsiteX5" fmla="*/ 0 w 2743200"/>
                <a:gd name="connsiteY5" fmla="*/ 2286000 h 251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200" h="2516978">
                  <a:moveTo>
                    <a:pt x="0" y="2286000"/>
                  </a:moveTo>
                  <a:lnTo>
                    <a:pt x="1371600" y="0"/>
                  </a:lnTo>
                  <a:lnTo>
                    <a:pt x="2743200" y="2286000"/>
                  </a:lnTo>
                  <a:lnTo>
                    <a:pt x="2615203" y="2516978"/>
                  </a:lnTo>
                  <a:lnTo>
                    <a:pt x="136937" y="2516978"/>
                  </a:lnTo>
                  <a:lnTo>
                    <a:pt x="0" y="2286000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48519" y="2630081"/>
              <a:ext cx="1470202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chemeClr val="accent4">
                        <a:lumMod val="50000"/>
                      </a:schemeClr>
                    </a:solidFill>
                    <a:prstDash val="solid"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Data API(s)</a:t>
              </a:r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5042837" y="4179997"/>
              <a:ext cx="2465937" cy="206568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6875" y="4131693"/>
              <a:ext cx="2607727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>
                  <a:ln w="12700">
                    <a:solidFill>
                      <a:srgbClr val="984807"/>
                    </a:solidFill>
                    <a:prstDash val="solid"/>
                  </a:ln>
                  <a:solidFill>
                    <a:srgbClr val="FDEADA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Format Specification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5118" y="3198170"/>
              <a:ext cx="2086644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efficiently interact with (read, write, query, analyze</a:t>
              </a:r>
              <a:r>
                <a:rPr lang="is-IS" sz="1100" dirty="0">
                  <a:ln/>
                </a:rPr>
                <a:t>…) </a:t>
              </a:r>
              <a:r>
                <a:rPr lang="en-US" sz="1100" dirty="0">
                  <a:ln/>
                </a:rPr>
                <a:t>neuroscience data?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88298" y="4523462"/>
              <a:ext cx="182773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organize complex collections of neuroscience data?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05706" y="5706206"/>
              <a:ext cx="222499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formally define neuroscience data standards?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31170" y="5703963"/>
              <a:ext cx="203586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n/>
                </a:rPr>
                <a:t>How to store large collections of neuroscience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73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55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LBNL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Oliver Ruebel</dc:creator>
  <cp:keywords/>
  <dc:description/>
  <cp:lastModifiedBy>Oliver Ruebel</cp:lastModifiedBy>
  <cp:revision>72</cp:revision>
  <cp:lastPrinted>2017-03-23T17:26:03Z</cp:lastPrinted>
  <dcterms:created xsi:type="dcterms:W3CDTF">2017-03-23T15:54:23Z</dcterms:created>
  <dcterms:modified xsi:type="dcterms:W3CDTF">2017-04-05T06:01:25Z</dcterms:modified>
  <cp:category/>
</cp:coreProperties>
</file>